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1" r:id="rId5"/>
    <p:sldId id="268" r:id="rId6"/>
    <p:sldId id="259" r:id="rId7"/>
    <p:sldId id="276" r:id="rId8"/>
    <p:sldId id="278" r:id="rId9"/>
    <p:sldId id="288" r:id="rId10"/>
    <p:sldId id="289" r:id="rId11"/>
    <p:sldId id="290" r:id="rId12"/>
    <p:sldId id="291" r:id="rId13"/>
    <p:sldId id="282" r:id="rId14"/>
    <p:sldId id="295" r:id="rId15"/>
    <p:sldId id="298" r:id="rId16"/>
    <p:sldId id="296" r:id="rId17"/>
    <p:sldId id="297" r:id="rId18"/>
    <p:sldId id="299" r:id="rId19"/>
    <p:sldId id="300" r:id="rId20"/>
    <p:sldId id="270" r:id="rId21"/>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D58"/>
    <a:srgbClr val="041F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gs" Target="tags/tag183.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任意多边形 11"/>
          <p:cNvSpPr/>
          <p:nvPr userDrawn="1">
            <p:custDataLst>
              <p:tags r:id="rId2"/>
            </p:custDataLst>
          </p:nvPr>
        </p:nvSpPr>
        <p:spPr>
          <a:xfrm rot="7440000" flipH="1">
            <a:off x="8440420" y="-2009775"/>
            <a:ext cx="3221990" cy="474408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231" h="6230">
                <a:moveTo>
                  <a:pt x="2694" y="0"/>
                </a:moveTo>
                <a:lnTo>
                  <a:pt x="4231" y="1036"/>
                </a:lnTo>
                <a:lnTo>
                  <a:pt x="4131" y="1185"/>
                </a:lnTo>
                <a:lnTo>
                  <a:pt x="4111" y="1185"/>
                </a:lnTo>
                <a:cubicBezTo>
                  <a:pt x="2636" y="1203"/>
                  <a:pt x="1446" y="2405"/>
                  <a:pt x="1446" y="3884"/>
                </a:cubicBezTo>
                <a:cubicBezTo>
                  <a:pt x="1446" y="4234"/>
                  <a:pt x="1512" y="4568"/>
                  <a:pt x="1633" y="4874"/>
                </a:cubicBezTo>
                <a:lnTo>
                  <a:pt x="1636" y="4882"/>
                </a:lnTo>
                <a:lnTo>
                  <a:pt x="727" y="6230"/>
                </a:lnTo>
                <a:lnTo>
                  <a:pt x="708" y="6202"/>
                </a:lnTo>
                <a:cubicBezTo>
                  <a:pt x="261" y="5540"/>
                  <a:pt x="0" y="4743"/>
                  <a:pt x="0" y="3884"/>
                </a:cubicBezTo>
                <a:cubicBezTo>
                  <a:pt x="0" y="2113"/>
                  <a:pt x="1110" y="602"/>
                  <a:pt x="2673" y="8"/>
                </a:cubicBezTo>
                <a:lnTo>
                  <a:pt x="2694" y="0"/>
                </a:lnTo>
                <a:close/>
              </a:path>
            </a:pathLst>
          </a:custGeom>
          <a:pattFill prst="wdDnDi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9" name="任意多边形 21"/>
          <p:cNvSpPr/>
          <p:nvPr userDrawn="1">
            <p:custDataLst>
              <p:tags r:id="rId3"/>
            </p:custDataLst>
          </p:nvPr>
        </p:nvSpPr>
        <p:spPr>
          <a:xfrm rot="7440000" flipH="1">
            <a:off x="10419715" y="-662305"/>
            <a:ext cx="1408430" cy="322199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14" h="4379">
                <a:moveTo>
                  <a:pt x="321" y="0"/>
                </a:moveTo>
                <a:lnTo>
                  <a:pt x="1557" y="833"/>
                </a:lnTo>
                <a:lnTo>
                  <a:pt x="1548" y="864"/>
                </a:lnTo>
                <a:cubicBezTo>
                  <a:pt x="1481" y="1099"/>
                  <a:pt x="1446" y="1347"/>
                  <a:pt x="1446" y="1603"/>
                </a:cubicBezTo>
                <a:cubicBezTo>
                  <a:pt x="1446" y="2162"/>
                  <a:pt x="1616" y="2682"/>
                  <a:pt x="1907" y="3112"/>
                </a:cubicBezTo>
                <a:lnTo>
                  <a:pt x="1914" y="3122"/>
                </a:lnTo>
                <a:lnTo>
                  <a:pt x="1066" y="4379"/>
                </a:lnTo>
                <a:lnTo>
                  <a:pt x="1044" y="4353"/>
                </a:lnTo>
                <a:cubicBezTo>
                  <a:pt x="394" y="3622"/>
                  <a:pt x="0" y="2658"/>
                  <a:pt x="0" y="1603"/>
                </a:cubicBezTo>
                <a:cubicBezTo>
                  <a:pt x="0" y="1048"/>
                  <a:pt x="109" y="519"/>
                  <a:pt x="306" y="36"/>
                </a:cubicBezTo>
                <a:lnTo>
                  <a:pt x="321"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3" name="任意多边形 9"/>
          <p:cNvSpPr/>
          <p:nvPr userDrawn="1">
            <p:custDataLst>
              <p:tags r:id="rId4"/>
            </p:custDataLst>
          </p:nvPr>
        </p:nvSpPr>
        <p:spPr>
          <a:xfrm rot="14160000">
            <a:off x="6916420" y="4490720"/>
            <a:ext cx="3405505" cy="4325620"/>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245" h="6662">
                <a:moveTo>
                  <a:pt x="4394" y="0"/>
                </a:moveTo>
                <a:lnTo>
                  <a:pt x="4422" y="36"/>
                </a:lnTo>
                <a:cubicBezTo>
                  <a:pt x="4939" y="728"/>
                  <a:pt x="5245" y="1586"/>
                  <a:pt x="5245" y="2517"/>
                </a:cubicBezTo>
                <a:cubicBezTo>
                  <a:pt x="5245" y="4806"/>
                  <a:pt x="3389" y="6662"/>
                  <a:pt x="1100" y="6662"/>
                </a:cubicBezTo>
                <a:cubicBezTo>
                  <a:pt x="724" y="6662"/>
                  <a:pt x="360" y="6612"/>
                  <a:pt x="14" y="6518"/>
                </a:cubicBezTo>
                <a:lnTo>
                  <a:pt x="0" y="6515"/>
                </a:lnTo>
                <a:lnTo>
                  <a:pt x="882" y="5208"/>
                </a:lnTo>
                <a:lnTo>
                  <a:pt x="892" y="5208"/>
                </a:lnTo>
                <a:cubicBezTo>
                  <a:pt x="960" y="5214"/>
                  <a:pt x="1030" y="5216"/>
                  <a:pt x="1100" y="5216"/>
                </a:cubicBezTo>
                <a:cubicBezTo>
                  <a:pt x="2591" y="5216"/>
                  <a:pt x="3799" y="4008"/>
                  <a:pt x="3799" y="2517"/>
                </a:cubicBezTo>
                <a:cubicBezTo>
                  <a:pt x="3799" y="2097"/>
                  <a:pt x="3704" y="1700"/>
                  <a:pt x="3533" y="1346"/>
                </a:cubicBezTo>
                <a:lnTo>
                  <a:pt x="3513" y="1306"/>
                </a:lnTo>
                <a:lnTo>
                  <a:pt x="4394" y="0"/>
                </a:lnTo>
                <a:close/>
              </a:path>
            </a:pathLst>
          </a:custGeom>
          <a:pattFill prst="zigZag">
            <a:fgClr>
              <a:schemeClr val="accent1"/>
            </a:fgClr>
            <a:bgClr>
              <a:schemeClr val="bg1"/>
            </a:bgClr>
          </a:pattFill>
          <a:ln w="15875" cap="rnd" cmpd="sng">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4" name="任意多边形 3"/>
          <p:cNvSpPr/>
          <p:nvPr userDrawn="1">
            <p:custDataLst>
              <p:tags r:id="rId5"/>
            </p:custDataLst>
          </p:nvPr>
        </p:nvSpPr>
        <p:spPr>
          <a:xfrm rot="19440000">
            <a:off x="7723505" y="3901440"/>
            <a:ext cx="4767580" cy="2347595"/>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574" h="3730">
                <a:moveTo>
                  <a:pt x="3863" y="0"/>
                </a:moveTo>
                <a:cubicBezTo>
                  <a:pt x="5473" y="0"/>
                  <a:pt x="6868" y="918"/>
                  <a:pt x="7555" y="2258"/>
                </a:cubicBezTo>
                <a:lnTo>
                  <a:pt x="7574" y="2295"/>
                </a:lnTo>
                <a:lnTo>
                  <a:pt x="6531" y="3730"/>
                </a:lnTo>
                <a:lnTo>
                  <a:pt x="6526" y="3701"/>
                </a:lnTo>
                <a:cubicBezTo>
                  <a:pt x="6314" y="2421"/>
                  <a:pt x="5203" y="1446"/>
                  <a:pt x="3863" y="1446"/>
                </a:cubicBezTo>
                <a:cubicBezTo>
                  <a:pt x="2593" y="1446"/>
                  <a:pt x="1528" y="2322"/>
                  <a:pt x="1240" y="3503"/>
                </a:cubicBezTo>
                <a:lnTo>
                  <a:pt x="1233" y="3534"/>
                </a:lnTo>
                <a:lnTo>
                  <a:pt x="0" y="2639"/>
                </a:lnTo>
                <a:lnTo>
                  <a:pt x="5" y="2625"/>
                </a:lnTo>
                <a:cubicBezTo>
                  <a:pt x="611" y="1088"/>
                  <a:pt x="2110" y="0"/>
                  <a:pt x="3863" y="0"/>
                </a:cubicBezTo>
                <a:close/>
              </a:path>
            </a:pathLst>
          </a:custGeom>
          <a:pattFill prst="wdDnDiag">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矩形 14"/>
          <p:cNvSpPr/>
          <p:nvPr userDrawn="1">
            <p:custDataLst>
              <p:tags r:id="rId6"/>
            </p:custDataLst>
          </p:nvPr>
        </p:nvSpPr>
        <p:spPr>
          <a:xfrm>
            <a:off x="-14287" y="12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流程图: 或者 15"/>
          <p:cNvSpPr/>
          <p:nvPr userDrawn="1">
            <p:custDataLst>
              <p:tags r:id="rId7"/>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或者 16"/>
          <p:cNvSpPr/>
          <p:nvPr userDrawn="1">
            <p:custDataLst>
              <p:tags r:id="rId8"/>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9"/>
            </p:custDataLst>
          </p:nvPr>
        </p:nvSpPr>
        <p:spPr>
          <a:xfrm>
            <a:off x="1328420" y="814705"/>
            <a:ext cx="6363335" cy="2673985"/>
          </a:xfrm>
        </p:spPr>
        <p:txBody>
          <a:bodyPr lIns="101600" tIns="38100" rIns="25400" bIns="38100" anchor="b" anchorCtr="0">
            <a:normAutofit/>
          </a:bodyPr>
          <a:lstStyle>
            <a:lvl1pPr algn="l">
              <a:defRPr sz="8000" spc="600">
                <a:gradFill flip="none" rotWithShape="1">
                  <a:gsLst>
                    <a:gs pos="33000">
                      <a:schemeClr val="accent1"/>
                    </a:gs>
                    <a:gs pos="100000">
                      <a:schemeClr val="accent1">
                        <a:lumMod val="75000"/>
                      </a:schemeClr>
                    </a:gs>
                    <a:gs pos="4000">
                      <a:schemeClr val="accent1">
                        <a:lumMod val="60000"/>
                        <a:lumOff val="40000"/>
                      </a:schemeClr>
                    </a:gs>
                  </a:gsLst>
                  <a:lin ang="2700000" scaled="1"/>
                  <a:tileRect/>
                </a:gradFill>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0"/>
            </p:custDataLst>
          </p:nvPr>
        </p:nvSpPr>
        <p:spPr>
          <a:xfrm>
            <a:off x="1328420" y="3500291"/>
            <a:ext cx="6363335" cy="300819"/>
          </a:xfrm>
        </p:spPr>
        <p:txBody>
          <a:bodyPr lIns="101600" tIns="38100" rIns="76200" bIns="38100">
            <a:normAutofit/>
          </a:bodyPr>
          <a:lstStyle>
            <a:lvl1pPr marL="0" indent="0" algn="dist" eaLnBrk="1" fontAlgn="auto" latinLnBrk="0" hangingPunct="1">
              <a:lnSpc>
                <a:spcPct val="100000"/>
              </a:lnSpc>
              <a:buNone/>
              <a:defRPr sz="1600" u="none" strike="noStrike" kern="1200" cap="none" spc="200" normalizeH="0" baseline="0">
                <a:gradFill>
                  <a:gsLst>
                    <a:gs pos="53000">
                      <a:srgbClr val="1543EF">
                        <a:alpha val="100000"/>
                      </a:srgbClr>
                    </a:gs>
                    <a:gs pos="87000">
                      <a:schemeClr val="accent1">
                        <a:lumMod val="75000"/>
                      </a:schemeClr>
                    </a:gs>
                    <a:gs pos="0">
                      <a:schemeClr val="accent1">
                        <a:lumMod val="60000"/>
                        <a:lumOff val="40000"/>
                      </a:schemeClr>
                    </a:gs>
                  </a:gsLst>
                  <a:lin ang="2700000" scaled="0"/>
                </a:gra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dirty="0"/>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19" name="内容占位符 18"/>
          <p:cNvSpPr>
            <a:spLocks noGrp="1"/>
          </p:cNvSpPr>
          <p:nvPr>
            <p:ph sz="quarter" idx="13"/>
            <p:custDataLst>
              <p:tags r:id="rId14"/>
            </p:custDataLst>
          </p:nvPr>
        </p:nvSpPr>
        <p:spPr>
          <a:xfrm>
            <a:off x="1528446" y="5296329"/>
            <a:ext cx="4518660" cy="440972"/>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
        <p:nvSpPr>
          <p:cNvPr id="21" name="内容占位符 20"/>
          <p:cNvSpPr>
            <a:spLocks noGrp="1"/>
          </p:cNvSpPr>
          <p:nvPr>
            <p:ph sz="quarter" idx="14"/>
            <p:custDataLst>
              <p:tags r:id="rId15"/>
            </p:custDataLst>
          </p:nvPr>
        </p:nvSpPr>
        <p:spPr>
          <a:xfrm>
            <a:off x="1529670" y="5745605"/>
            <a:ext cx="4518000" cy="442800"/>
          </a:xfrm>
        </p:spPr>
        <p:txBody>
          <a:bodyPr anchor="ctr"/>
          <a:lstStyle>
            <a:lvl1pPr marL="0" indent="0">
              <a:lnSpc>
                <a:spcPct val="100000"/>
              </a:lnSpc>
              <a:spcAft>
                <a:spcPts val="0"/>
              </a:spcAft>
              <a:buNone/>
              <a:defRPr b="1">
                <a:solidFill>
                  <a:schemeClr val="accent1"/>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p:ph type="body" sz="quarter" idx="13"/>
            <p:custDataLst>
              <p:tags r:id="rId4"/>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4"/>
            <p:custDataLst>
              <p:tags r:id="rId5"/>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5"/>
            <p:custDataLst>
              <p:tags r:id="rId6"/>
            </p:custDataLst>
          </p:nvPr>
        </p:nvSpPr>
        <p:spPr/>
        <p:txBody>
          <a:bodyPr/>
          <a:lstStyle/>
          <a:p>
            <a:endParaRPr lang="zh-CN" altLang="en-US" dirty="0"/>
          </a:p>
        </p:txBody>
      </p:sp>
      <p:sp>
        <p:nvSpPr>
          <p:cNvPr id="9" name="灯片编号占位符 8"/>
          <p:cNvSpPr>
            <a:spLocks noGrp="1"/>
          </p:cNvSpPr>
          <p:nvPr>
            <p:ph type="sldNum" sz="quarter" idx="16"/>
            <p:custDataLst>
              <p:tags r:id="rId7"/>
            </p:custDataLst>
          </p:nvPr>
        </p:nvSpPr>
        <p:spPr/>
        <p:txBody>
          <a:bodyPr/>
          <a:lstStyle/>
          <a:p>
            <a:fld id="{49AE70B2-8BF9-45C0-BB95-33D1B9D3A854}" type="slidenum">
              <a:rPr lang="zh-CN" altLang="en-US" smtClean="0"/>
            </a:fld>
            <a:endParaRPr lang="zh-CN" altLang="en-US" dirty="0"/>
          </a:p>
        </p:txBody>
      </p:sp>
      <p:sp>
        <p:nvSpPr>
          <p:cNvPr id="3" name="矩形 2"/>
          <p:cNvSpPr/>
          <p:nvPr userDrawn="1">
            <p:custDataLst>
              <p:tags r:id="rId8"/>
            </p:custDataLst>
          </p:nvPr>
        </p:nvSpPr>
        <p:spPr>
          <a:xfrm>
            <a:off x="-3174"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4" name="流程图: 或者 3"/>
          <p:cNvSpPr/>
          <p:nvPr userDrawn="1">
            <p:custDataLst>
              <p:tags r:id="rId9"/>
            </p:custDataLst>
          </p:nvPr>
        </p:nvSpPr>
        <p:spPr>
          <a:xfrm>
            <a:off x="225426"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流程图: 或者 4"/>
          <p:cNvSpPr/>
          <p:nvPr userDrawn="1">
            <p:custDataLst>
              <p:tags r:id="rId10"/>
            </p:custDataLst>
          </p:nvPr>
        </p:nvSpPr>
        <p:spPr>
          <a:xfrm>
            <a:off x="230506"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userDrawn="1">
            <p:custDataLst>
              <p:tags r:id="rId11"/>
            </p:custDataLst>
          </p:nvPr>
        </p:nvSpPr>
        <p:spPr>
          <a:xfrm>
            <a:off x="11480165" y="959167"/>
            <a:ext cx="711835" cy="4939665"/>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a:sym typeface="+mn-ea"/>
            </a:endParaRPr>
          </a:p>
        </p:txBody>
      </p:sp>
      <p:sp>
        <p:nvSpPr>
          <p:cNvPr id="12" name="流程图: 或者 11"/>
          <p:cNvSpPr/>
          <p:nvPr userDrawn="1">
            <p:custDataLst>
              <p:tags r:id="rId12"/>
            </p:custDataLst>
          </p:nvPr>
        </p:nvSpPr>
        <p:spPr>
          <a:xfrm>
            <a:off x="11708765" y="1218247"/>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流程图: 或者 12"/>
          <p:cNvSpPr/>
          <p:nvPr userDrawn="1">
            <p:custDataLst>
              <p:tags r:id="rId13"/>
            </p:custDataLst>
          </p:nvPr>
        </p:nvSpPr>
        <p:spPr>
          <a:xfrm>
            <a:off x="11713845" y="5336222"/>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gradFill>
          <a:gsLst>
            <a:gs pos="100000">
              <a:schemeClr val="tx2">
                <a:lumMod val="50000"/>
                <a:alpha val="75000"/>
              </a:schemeClr>
            </a:gs>
            <a:gs pos="0">
              <a:schemeClr val="tx2">
                <a:lumMod val="50000"/>
              </a:schemeClr>
            </a:gs>
            <a:gs pos="41000">
              <a:schemeClr val="tx2">
                <a:lumMod val="50000"/>
              </a:schemeClr>
            </a:gs>
          </a:gsLst>
          <a:lin ang="10800000" scaled="0"/>
        </a:gradFill>
        <a:effectLst/>
      </p:bgPr>
    </p:bg>
    <p:spTree>
      <p:nvGrpSpPr>
        <p:cNvPr id="1" name=""/>
        <p:cNvGrpSpPr/>
        <p:nvPr/>
      </p:nvGrpSpPr>
      <p:grpSpPr>
        <a:xfrm>
          <a:off x="0" y="0"/>
          <a:ext cx="0" cy="0"/>
          <a:chOff x="0" y="0"/>
          <a:chExt cx="0" cy="0"/>
        </a:xfrm>
      </p:grpSpPr>
      <p:sp>
        <p:nvSpPr>
          <p:cNvPr id="6" name="椭圆 5"/>
          <p:cNvSpPr/>
          <p:nvPr>
            <p:custDataLst>
              <p:tags r:id="rId2"/>
            </p:custDataLst>
          </p:nvPr>
        </p:nvSpPr>
        <p:spPr>
          <a:xfrm>
            <a:off x="10991613" y="859790"/>
            <a:ext cx="126204" cy="126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83"/>
          <p:cNvSpPr/>
          <p:nvPr>
            <p:custDataLst>
              <p:tags r:id="rId3"/>
            </p:custDataLst>
          </p:nvPr>
        </p:nvSpPr>
        <p:spPr>
          <a:xfrm>
            <a:off x="10851515"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4"/>
          <p:cNvSpPr/>
          <p:nvPr>
            <p:custDataLst>
              <p:tags r:id="rId4"/>
            </p:custDataLst>
          </p:nvPr>
        </p:nvSpPr>
        <p:spPr>
          <a:xfrm>
            <a:off x="11131711" y="859790"/>
            <a:ext cx="126204" cy="126365"/>
          </a:xfrm>
          <a:prstGeom prst="donut">
            <a:avLst>
              <a:gd name="adj" fmla="val 204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p:cNvSpPr/>
          <p:nvPr userDrawn="1">
            <p:custDataLst>
              <p:tags r:id="rId5"/>
            </p:custDataLst>
          </p:nvPr>
        </p:nvSpPr>
        <p:spPr>
          <a:xfrm rot="16200000">
            <a:off x="5765800" y="431165"/>
            <a:ext cx="661035" cy="1219263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或者 13"/>
          <p:cNvSpPr/>
          <p:nvPr userDrawn="1">
            <p:custDataLst>
              <p:tags r:id="rId6"/>
            </p:custDataLst>
          </p:nvPr>
        </p:nvSpPr>
        <p:spPr>
          <a:xfrm>
            <a:off x="26543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7"/>
            </p:custDataLst>
          </p:nvPr>
        </p:nvSpPr>
        <p:spPr>
          <a:xfrm>
            <a:off x="11664950" y="6394450"/>
            <a:ext cx="266700" cy="266700"/>
          </a:xfrm>
          <a:prstGeom prst="flowChartOr">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userDrawn="1">
            <p:ph type="title" hasCustomPrompt="1"/>
            <p:custDataLst>
              <p:tags r:id="rId8"/>
            </p:custDataLst>
          </p:nvPr>
        </p:nvSpPr>
        <p:spPr>
          <a:xfrm>
            <a:off x="5445761" y="1859916"/>
            <a:ext cx="5942330" cy="2364739"/>
          </a:xfrm>
        </p:spPr>
        <p:txBody>
          <a:bodyPr lIns="101600" tIns="38100" rIns="63500" bIns="38100" anchor="b" anchorCtr="0">
            <a:normAutofit/>
          </a:bodyPr>
          <a:lstStyle>
            <a:lvl1pPr algn="r">
              <a:defRPr sz="7200" u="none" strike="noStrike" kern="1200" cap="none" spc="300" normalizeH="0">
                <a:solidFill>
                  <a:schemeClr val="bg1"/>
                </a:solidFill>
                <a:uFillTx/>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userDrawn="1">
            <p:ph type="body" idx="1"/>
            <p:custDataLst>
              <p:tags r:id="rId9"/>
            </p:custDataLst>
          </p:nvPr>
        </p:nvSpPr>
        <p:spPr>
          <a:xfrm>
            <a:off x="5445761" y="4392931"/>
            <a:ext cx="5942330" cy="1033780"/>
          </a:xfrm>
        </p:spPr>
        <p:txBody>
          <a:bodyPr lIns="101600" tIns="38100" rIns="76200" bIns="38100" anchor="t">
            <a:normAutofit/>
          </a:bodyPr>
          <a:lstStyle>
            <a:lvl1pPr marL="0" indent="0" algn="r" eaLnBrk="1" fontAlgn="auto" latinLnBrk="0" hangingPunct="1">
              <a:buNone/>
              <a:defRPr kumimoji="0" lang="zh-CN" altLang="en-US" sz="1600" b="0" i="0" u="none" strike="noStrike" kern="1200" cap="none" spc="150" normalizeH="0" baseline="0" noProof="1">
                <a:solidFill>
                  <a:schemeClr val="bg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 name="日期占位符 6"/>
          <p:cNvSpPr>
            <a:spLocks noGrp="1"/>
          </p:cNvSpPr>
          <p:nvPr userDrawn="1">
            <p:ph type="dt" sz="half" idx="10"/>
            <p:custDataLst>
              <p:tags r:id="rId10"/>
            </p:custDataLst>
          </p:nvPr>
        </p:nvSpPr>
        <p:spPr/>
        <p:txBody>
          <a:bodyPr/>
          <a:lstStyle>
            <a:lvl1pPr>
              <a:defRPr>
                <a:solidFill>
                  <a:schemeClr val="tx1">
                    <a:lumMod val="50000"/>
                    <a:lumOff val="50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userDrawn="1">
            <p:ph type="ftr" sz="quarter" idx="11"/>
            <p:custDataLst>
              <p:tags r:id="rId11"/>
            </p:custDataLst>
          </p:nvPr>
        </p:nvSpPr>
        <p:spPr/>
        <p:txBody>
          <a:bodyPr/>
          <a:lstStyle>
            <a:lvl1pPr>
              <a:defRPr>
                <a:solidFill>
                  <a:schemeClr val="tx1">
                    <a:lumMod val="50000"/>
                    <a:lumOff val="50000"/>
                  </a:schemeClr>
                </a:solidFill>
              </a:defRPr>
            </a:lvl1pPr>
          </a:lstStyle>
          <a:p>
            <a:endParaRPr lang="zh-CN" altLang="en-US" dirty="0"/>
          </a:p>
        </p:txBody>
      </p:sp>
      <p:sp>
        <p:nvSpPr>
          <p:cNvPr id="9" name="灯片编号占位符 8"/>
          <p:cNvSpPr>
            <a:spLocks noGrp="1"/>
          </p:cNvSpPr>
          <p:nvPr userDrawn="1">
            <p:ph type="sldNum" sz="quarter" idx="12"/>
            <p:custDataLst>
              <p:tags r:id="rId12"/>
            </p:custDataLst>
          </p:nvPr>
        </p:nvSpPr>
        <p:spPr/>
        <p:txBody>
          <a:bodyPr/>
          <a:lstStyle>
            <a:lvl1pPr>
              <a:defRPr>
                <a:solidFill>
                  <a:schemeClr val="tx1">
                    <a:lumMod val="50000"/>
                    <a:lumOff val="50000"/>
                  </a:schemeClr>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13652" y="-13970"/>
            <a:ext cx="735965" cy="6871970"/>
          </a:xfrm>
          <a:prstGeom prst="rect">
            <a:avLst/>
          </a:pr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或者 3"/>
          <p:cNvSpPr/>
          <p:nvPr userDrawn="1">
            <p:custDataLst>
              <p:tags r:id="rId3"/>
            </p:custDataLst>
          </p:nvPr>
        </p:nvSpPr>
        <p:spPr>
          <a:xfrm>
            <a:off x="220980" y="311150"/>
            <a:ext cx="266700" cy="26670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213360" y="6257290"/>
            <a:ext cx="281940" cy="281940"/>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custDataLst>
              <p:tags r:id="rId5"/>
            </p:custDataLst>
          </p:nvPr>
        </p:nvGrpSpPr>
        <p:grpSpPr>
          <a:xfrm>
            <a:off x="11109325" y="1072515"/>
            <a:ext cx="406400" cy="126365"/>
            <a:chOff x="11583" y="3035"/>
            <a:chExt cx="1404" cy="436"/>
          </a:xfrm>
        </p:grpSpPr>
        <p:sp>
          <p:nvSpPr>
            <p:cNvPr id="10" name="椭圆 9"/>
            <p:cNvSpPr/>
            <p:nvPr>
              <p:custDataLst>
                <p:tags r:id="rId6"/>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同心圆 83"/>
            <p:cNvSpPr/>
            <p:nvPr>
              <p:custDataLst>
                <p:tags r:id="rId7"/>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4"/>
            <p:cNvSpPr/>
            <p:nvPr>
              <p:custDataLst>
                <p:tags r:id="rId8"/>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custDataLst>
              <p:tags r:id="rId9"/>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13" name="矩形 12"/>
          <p:cNvSpPr/>
          <p:nvPr userDrawn="1"/>
        </p:nvSpPr>
        <p:spPr>
          <a:xfrm>
            <a:off x="716280" y="0"/>
            <a:ext cx="11472545" cy="6858000"/>
          </a:xfrm>
          <a:prstGeom prst="rect">
            <a:avLst/>
          </a:prstGeom>
          <a:solidFill>
            <a:schemeClr val="accent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dirty="0"/>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9"/>
          <p:cNvSpPr/>
          <p:nvPr userDrawn="1">
            <p:custDataLst>
              <p:tags r:id="rId2"/>
            </p:custDataLst>
          </p:nvPr>
        </p:nvSpPr>
        <p:spPr>
          <a:xfrm>
            <a:off x="9102725" y="-40005"/>
            <a:ext cx="3121660" cy="3316605"/>
          </a:xfrm>
          <a:custGeom>
            <a:avLst/>
            <a:gdLst/>
            <a:ahLst/>
            <a:cxnLst>
              <a:cxn ang="3">
                <a:pos x="hc" y="t"/>
              </a:cxn>
              <a:cxn ang="cd2">
                <a:pos x="l" y="vc"/>
              </a:cxn>
              <a:cxn ang="cd4">
                <a:pos x="hc" y="b"/>
              </a:cxn>
              <a:cxn ang="0">
                <a:pos x="r" y="vc"/>
              </a:cxn>
            </a:cxnLst>
            <a:rect l="l" t="t" r="r" b="b"/>
            <a:pathLst>
              <a:path w="5697" h="6053">
                <a:moveTo>
                  <a:pt x="524" y="0"/>
                </a:moveTo>
                <a:lnTo>
                  <a:pt x="2326" y="0"/>
                </a:lnTo>
                <a:lnTo>
                  <a:pt x="2314" y="10"/>
                </a:lnTo>
                <a:cubicBezTo>
                  <a:pt x="1328" y="875"/>
                  <a:pt x="1115" y="2357"/>
                  <a:pt x="1867" y="3472"/>
                </a:cubicBezTo>
                <a:cubicBezTo>
                  <a:pt x="2684" y="4682"/>
                  <a:pt x="4326" y="5002"/>
                  <a:pt x="5537" y="4185"/>
                </a:cubicBezTo>
                <a:cubicBezTo>
                  <a:pt x="5584" y="4154"/>
                  <a:pt x="5630" y="4120"/>
                  <a:pt x="5674" y="4086"/>
                </a:cubicBezTo>
                <a:lnTo>
                  <a:pt x="5696" y="4068"/>
                </a:lnTo>
                <a:lnTo>
                  <a:pt x="5697" y="5708"/>
                </a:lnTo>
                <a:lnTo>
                  <a:pt x="5651" y="5728"/>
                </a:lnTo>
                <a:cubicBezTo>
                  <a:pt x="3895" y="6479"/>
                  <a:pt x="1800" y="5904"/>
                  <a:pt x="694" y="4264"/>
                </a:cubicBezTo>
                <a:cubicBezTo>
                  <a:pt x="-187" y="2959"/>
                  <a:pt x="-206" y="1325"/>
                  <a:pt x="505" y="34"/>
                </a:cubicBezTo>
                <a:lnTo>
                  <a:pt x="524" y="0"/>
                </a:lnTo>
                <a:close/>
              </a:path>
            </a:pathLst>
          </a:custGeom>
          <a:pattFill prst="diagBrick">
            <a:fgClr>
              <a:schemeClr val="accent1"/>
            </a:fgClr>
            <a:bgClr>
              <a:schemeClr val="bg1"/>
            </a:bgClr>
          </a:patt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任意多边形 2"/>
          <p:cNvSpPr/>
          <p:nvPr userDrawn="1">
            <p:custDataLst>
              <p:tags r:id="rId3"/>
            </p:custDataLst>
          </p:nvPr>
        </p:nvSpPr>
        <p:spPr>
          <a:xfrm>
            <a:off x="2306524" y="4756993"/>
            <a:ext cx="4790757" cy="2101007"/>
          </a:xfrm>
          <a:custGeom>
            <a:avLst/>
            <a:gdLst/>
            <a:ahLst/>
            <a:cxnLst>
              <a:cxn ang="3">
                <a:pos x="hc" y="t"/>
              </a:cxn>
              <a:cxn ang="cd2">
                <a:pos x="l" y="vc"/>
              </a:cxn>
              <a:cxn ang="cd4">
                <a:pos x="hc" y="b"/>
              </a:cxn>
              <a:cxn ang="0">
                <a:pos x="r" y="vc"/>
              </a:cxn>
            </a:cxnLst>
            <a:rect l="l" t="t" r="r" b="b"/>
            <a:pathLst>
              <a:path w="7544" h="3309">
                <a:moveTo>
                  <a:pt x="3785" y="0"/>
                </a:moveTo>
                <a:cubicBezTo>
                  <a:pt x="5460" y="4"/>
                  <a:pt x="6993" y="1124"/>
                  <a:pt x="7447" y="2821"/>
                </a:cubicBezTo>
                <a:cubicBezTo>
                  <a:pt x="7490" y="2980"/>
                  <a:pt x="7522" y="3140"/>
                  <a:pt x="7543" y="3299"/>
                </a:cubicBezTo>
                <a:lnTo>
                  <a:pt x="7544" y="3309"/>
                </a:lnTo>
                <a:lnTo>
                  <a:pt x="6200" y="3309"/>
                </a:lnTo>
                <a:lnTo>
                  <a:pt x="6194" y="3280"/>
                </a:lnTo>
                <a:cubicBezTo>
                  <a:pt x="6185" y="3241"/>
                  <a:pt x="6176" y="3203"/>
                  <a:pt x="6166" y="3164"/>
                </a:cubicBezTo>
                <a:cubicBezTo>
                  <a:pt x="5811" y="1843"/>
                  <a:pt x="4454" y="1058"/>
                  <a:pt x="3132" y="1412"/>
                </a:cubicBezTo>
                <a:cubicBezTo>
                  <a:pt x="2210" y="1659"/>
                  <a:pt x="1550" y="2394"/>
                  <a:pt x="1354" y="3264"/>
                </a:cubicBezTo>
                <a:lnTo>
                  <a:pt x="1345" y="3309"/>
                </a:lnTo>
                <a:lnTo>
                  <a:pt x="0" y="3309"/>
                </a:lnTo>
                <a:lnTo>
                  <a:pt x="2" y="3294"/>
                </a:lnTo>
                <a:cubicBezTo>
                  <a:pt x="202" y="1821"/>
                  <a:pt x="1262" y="540"/>
                  <a:pt x="2789" y="131"/>
                </a:cubicBezTo>
                <a:cubicBezTo>
                  <a:pt x="3122" y="41"/>
                  <a:pt x="3456" y="-1"/>
                  <a:pt x="3785" y="0"/>
                </a:cubicBezTo>
                <a:close/>
              </a:path>
            </a:pathLst>
          </a:custGeom>
          <a:pattFill prst="zigZag">
            <a:fgClr>
              <a:schemeClr val="accent1"/>
            </a:fgClr>
            <a:bgClr>
              <a:schemeClr val="bg1"/>
            </a:bgClr>
          </a:pattFill>
          <a:ln cap="rnd">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userDrawn="1">
            <p:custDataLst>
              <p:tags r:id="rId4"/>
            </p:custDataLst>
          </p:nvPr>
        </p:nvGrpSpPr>
        <p:grpSpPr>
          <a:xfrm>
            <a:off x="11132820" y="6174740"/>
            <a:ext cx="406400" cy="126365"/>
            <a:chOff x="11583" y="3035"/>
            <a:chExt cx="1404" cy="436"/>
          </a:xfrm>
        </p:grpSpPr>
        <p:sp>
          <p:nvSpPr>
            <p:cNvPr id="11" name="椭圆 10"/>
            <p:cNvSpPr/>
            <p:nvPr>
              <p:custDataLst>
                <p:tags r:id="rId5"/>
              </p:custDataLst>
            </p:nvPr>
          </p:nvSpPr>
          <p:spPr>
            <a:xfrm>
              <a:off x="12067" y="3035"/>
              <a:ext cx="436" cy="4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83"/>
            <p:cNvSpPr/>
            <p:nvPr>
              <p:custDataLst>
                <p:tags r:id="rId6"/>
              </p:custDataLst>
            </p:nvPr>
          </p:nvSpPr>
          <p:spPr>
            <a:xfrm>
              <a:off x="11583"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同心圆 84"/>
            <p:cNvSpPr/>
            <p:nvPr>
              <p:custDataLst>
                <p:tags r:id="rId7"/>
              </p:custDataLst>
            </p:nvPr>
          </p:nvSpPr>
          <p:spPr>
            <a:xfrm>
              <a:off x="12551" y="3035"/>
              <a:ext cx="436" cy="436"/>
            </a:xfrm>
            <a:prstGeom prst="donut">
              <a:avLst>
                <a:gd name="adj" fmla="val 20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任意多边形 21"/>
          <p:cNvSpPr/>
          <p:nvPr userDrawn="1">
            <p:custDataLst>
              <p:tags r:id="rId8"/>
            </p:custDataLst>
          </p:nvPr>
        </p:nvSpPr>
        <p:spPr>
          <a:xfrm rot="14160000">
            <a:off x="932950" y="4346672"/>
            <a:ext cx="3532436" cy="4393246"/>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563" h="6918">
                <a:moveTo>
                  <a:pt x="4499" y="0"/>
                </a:moveTo>
                <a:lnTo>
                  <a:pt x="4519" y="23"/>
                </a:lnTo>
                <a:cubicBezTo>
                  <a:pt x="5169" y="754"/>
                  <a:pt x="5563" y="1718"/>
                  <a:pt x="5563" y="2773"/>
                </a:cubicBezTo>
                <a:cubicBezTo>
                  <a:pt x="5563" y="5062"/>
                  <a:pt x="3707" y="6918"/>
                  <a:pt x="1417" y="6918"/>
                </a:cubicBezTo>
                <a:cubicBezTo>
                  <a:pt x="934" y="6918"/>
                  <a:pt x="471" y="6836"/>
                  <a:pt x="40" y="6684"/>
                </a:cubicBezTo>
                <a:lnTo>
                  <a:pt x="0" y="6670"/>
                </a:lnTo>
                <a:lnTo>
                  <a:pt x="848" y="5413"/>
                </a:lnTo>
                <a:lnTo>
                  <a:pt x="873" y="5418"/>
                </a:lnTo>
                <a:cubicBezTo>
                  <a:pt x="1049" y="5454"/>
                  <a:pt x="1231" y="5473"/>
                  <a:pt x="1417" y="5473"/>
                </a:cubicBezTo>
                <a:cubicBezTo>
                  <a:pt x="2908" y="5473"/>
                  <a:pt x="4117" y="4264"/>
                  <a:pt x="4117" y="2773"/>
                </a:cubicBezTo>
                <a:cubicBezTo>
                  <a:pt x="4117" y="2214"/>
                  <a:pt x="3947" y="1694"/>
                  <a:pt x="3656" y="1264"/>
                </a:cubicBezTo>
                <a:lnTo>
                  <a:pt x="3651" y="1257"/>
                </a:lnTo>
                <a:lnTo>
                  <a:pt x="4499" y="0"/>
                </a:lnTo>
                <a:close/>
              </a:path>
            </a:pathLst>
          </a:custGeom>
          <a:pattFill prst="solidDmn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15" name="任意多边形 3"/>
          <p:cNvSpPr/>
          <p:nvPr userDrawn="1">
            <p:custDataLst>
              <p:tags r:id="rId9"/>
            </p:custDataLst>
          </p:nvPr>
        </p:nvSpPr>
        <p:spPr>
          <a:xfrm rot="19440000">
            <a:off x="7392383" y="-1503220"/>
            <a:ext cx="4316887" cy="3609719"/>
          </a:xfrm>
          <a:custGeom>
            <a:avLst/>
            <a:gdLst>
              <a:gd name="adj" fmla="val 17438"/>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798" h="5685">
                <a:moveTo>
                  <a:pt x="295" y="0"/>
                </a:moveTo>
                <a:lnTo>
                  <a:pt x="1524" y="893"/>
                </a:lnTo>
                <a:lnTo>
                  <a:pt x="1523" y="897"/>
                </a:lnTo>
                <a:cubicBezTo>
                  <a:pt x="1472" y="1103"/>
                  <a:pt x="1446" y="1318"/>
                  <a:pt x="1446" y="1539"/>
                </a:cubicBezTo>
                <a:cubicBezTo>
                  <a:pt x="1446" y="3030"/>
                  <a:pt x="2654" y="4239"/>
                  <a:pt x="4146" y="4239"/>
                </a:cubicBezTo>
                <a:cubicBezTo>
                  <a:pt x="4658" y="4239"/>
                  <a:pt x="5137" y="4096"/>
                  <a:pt x="5545" y="3848"/>
                </a:cubicBezTo>
                <a:lnTo>
                  <a:pt x="5570" y="3833"/>
                </a:lnTo>
                <a:lnTo>
                  <a:pt x="6798" y="4725"/>
                </a:lnTo>
                <a:lnTo>
                  <a:pt x="6782" y="4738"/>
                </a:lnTo>
                <a:cubicBezTo>
                  <a:pt x="6066" y="5329"/>
                  <a:pt x="5147" y="5685"/>
                  <a:pt x="4146" y="5685"/>
                </a:cubicBezTo>
                <a:cubicBezTo>
                  <a:pt x="1856" y="5685"/>
                  <a:pt x="0" y="3829"/>
                  <a:pt x="0" y="1539"/>
                </a:cubicBezTo>
                <a:cubicBezTo>
                  <a:pt x="0" y="1002"/>
                  <a:pt x="102" y="490"/>
                  <a:pt x="288" y="19"/>
                </a:cubicBezTo>
                <a:lnTo>
                  <a:pt x="295" y="0"/>
                </a:lnTo>
                <a:close/>
              </a:path>
            </a:pathLst>
          </a:custGeom>
          <a:pattFill prst="lgGrid">
            <a:fgClr>
              <a:schemeClr val="accent1">
                <a:lumMod val="75000"/>
              </a:schemeClr>
            </a:fgClr>
            <a:bgClr>
              <a:schemeClr val="accent1"/>
            </a:bgClr>
          </a:pattFill>
          <a:ln>
            <a:noFill/>
          </a:ln>
          <a:effectLst>
            <a:outerShdw blurRad="330200" dir="16980000" algn="l"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dk1"/>
              </a:solidFill>
            </a:endParaRPr>
          </a:p>
        </p:txBody>
      </p:sp>
      <p:sp>
        <p:nvSpPr>
          <p:cNvPr id="6" name="日期占位符 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11"/>
            </p:custDataLst>
          </p:nvPr>
        </p:nvSpPr>
        <p:spPr/>
        <p:txBody>
          <a:bodyPr/>
          <a:lstStyle/>
          <a:p>
            <a:endParaRPr lang="zh-CN" altLang="en-US" dirty="0"/>
          </a:p>
        </p:txBody>
      </p:sp>
      <p:sp>
        <p:nvSpPr>
          <p:cNvPr id="8" name="灯片编号占位符 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title" hasCustomPrompt="1"/>
            <p:custDataLst>
              <p:tags r:id="rId13"/>
            </p:custDataLst>
          </p:nvPr>
        </p:nvSpPr>
        <p:spPr>
          <a:xfrm>
            <a:off x="847090" y="915670"/>
            <a:ext cx="7164705" cy="2270125"/>
          </a:xfrm>
        </p:spPr>
        <p:txBody>
          <a:bodyPr vert="horz" lIns="101600" tIns="38100" rIns="25400" bIns="38100" rtlCol="0" anchor="b" anchorCtr="0">
            <a:noAutofit/>
          </a:bodyPr>
          <a:lstStyle>
            <a:lvl1pPr marL="0" marR="0" algn="l" defTabSz="914400" rtl="0" eaLnBrk="1" fontAlgn="auto" latinLnBrk="0" hangingPunct="1">
              <a:lnSpc>
                <a:spcPct val="100000"/>
              </a:lnSpc>
              <a:buNone/>
              <a:defRPr kumimoji="0" lang="zh-CN" altLang="en-US" sz="7200" b="1" i="0" u="none" strike="noStrike" kern="1200" cap="none" spc="200" normalizeH="0" baseline="0" noProof="1" dirty="0">
                <a:solidFill>
                  <a:schemeClr val="accent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17" name="内容占位符 16"/>
          <p:cNvSpPr>
            <a:spLocks noGrp="1"/>
          </p:cNvSpPr>
          <p:nvPr>
            <p:ph sz="quarter" idx="13" hasCustomPrompt="1"/>
            <p:custDataLst>
              <p:tags r:id="rId14"/>
            </p:custDataLst>
          </p:nvPr>
        </p:nvSpPr>
        <p:spPr>
          <a:xfrm>
            <a:off x="853879" y="3278482"/>
            <a:ext cx="3932116" cy="739164"/>
          </a:xfrm>
        </p:spPr>
        <p:txBody>
          <a:bodyPr>
            <a:normAutofit/>
          </a:bodyPr>
          <a:lstStyle>
            <a:lvl1pPr marL="0" indent="0">
              <a:lnSpc>
                <a:spcPct val="100000"/>
              </a:lnSpc>
              <a:spcAft>
                <a:spcPts val="0"/>
              </a:spcAft>
              <a:buNone/>
              <a:defRPr sz="4000" b="1"/>
            </a:lvl1pPr>
            <a:lvl2pPr marL="457200" indent="0">
              <a:buNone/>
              <a:defRPr/>
            </a:lvl2pPr>
          </a:lstStyle>
          <a:p>
            <a:pPr lvl="0"/>
            <a:r>
              <a:rPr lang="zh-CN" altLang="en-US" dirty="0"/>
              <a:t>编辑文本</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3" name="Rectangle 27"/>
          <p:cNvSpPr/>
          <p:nvPr userDrawn="1">
            <p:custDataLst>
              <p:tags r:id="rId2"/>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3"/>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4"/>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6" name="日期占位符 5"/>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7" name="页脚占位符 6"/>
          <p:cNvSpPr>
            <a:spLocks noGrp="1"/>
          </p:cNvSpPr>
          <p:nvPr>
            <p:ph type="ftr" sz="quarter" idx="11"/>
            <p:custDataLst>
              <p:tags r:id="rId7"/>
            </p:custDataLst>
          </p:nvPr>
        </p:nvSpPr>
        <p:spPr/>
        <p:txBody>
          <a:bodyPr/>
          <a:lstStyle/>
          <a:p>
            <a:endParaRPr lang="zh-CN" altLang="en-US" dirty="0"/>
          </a:p>
        </p:txBody>
      </p:sp>
      <p:sp>
        <p:nvSpPr>
          <p:cNvPr id="8" name="灯片编号占位符 7"/>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Rectangle 27"/>
          <p:cNvSpPr/>
          <p:nvPr userDrawn="1">
            <p:custDataLst>
              <p:tags r:id="rId3"/>
            </p:custDataLst>
          </p:nvPr>
        </p:nvSpPr>
        <p:spPr>
          <a:xfrm>
            <a:off x="29" y="29"/>
            <a:ext cx="4823432"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4300745"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3" name="Rectangle 27"/>
          <p:cNvSpPr/>
          <p:nvPr userDrawn="1">
            <p:custDataLst>
              <p:tags r:id="rId3"/>
            </p:custDataLst>
          </p:nvPr>
        </p:nvSpPr>
        <p:spPr>
          <a:xfrm>
            <a:off x="28" y="2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4" name="流程图: 或者 3"/>
          <p:cNvSpPr/>
          <p:nvPr userDrawn="1">
            <p:custDataLst>
              <p:tags r:id="rId4"/>
            </p:custDataLst>
          </p:nvPr>
        </p:nvSpPr>
        <p:spPr>
          <a:xfrm>
            <a:off x="302953"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或者 4"/>
          <p:cNvSpPr/>
          <p:nvPr userDrawn="1">
            <p:custDataLst>
              <p:tags r:id="rId5"/>
            </p:custDataLst>
          </p:nvPr>
        </p:nvSpPr>
        <p:spPr>
          <a:xfrm>
            <a:off x="11640878" y="5720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3" name="Rectangle 27"/>
          <p:cNvSpPr/>
          <p:nvPr userDrawn="1">
            <p:custDataLst>
              <p:tags r:id="rId3"/>
            </p:custDataLst>
          </p:nvPr>
        </p:nvSpPr>
        <p:spPr>
          <a:xfrm>
            <a:off x="28" y="6492269"/>
            <a:ext cx="12192631" cy="365731"/>
          </a:xfrm>
          <a:custGeom>
            <a:avLst/>
            <a:gdLst>
              <a:gd name="connsiteX0" fmla="*/ 12192631 w 12192631"/>
              <a:gd name="connsiteY0" fmla="*/ 0 h 661031"/>
              <a:gd name="connsiteX1" fmla="*/ 12192630 w 12192631"/>
              <a:gd name="connsiteY1" fmla="*/ 661031 h 661031"/>
              <a:gd name="connsiteX2" fmla="*/ 0 w 12192631"/>
              <a:gd name="connsiteY2" fmla="*/ 661031 h 661031"/>
              <a:gd name="connsiteX3" fmla="*/ 3 w 12192631"/>
              <a:gd name="connsiteY3" fmla="*/ 1 h 661031"/>
            </a:gdLst>
            <a:ahLst/>
            <a:cxnLst>
              <a:cxn ang="0">
                <a:pos x="connsiteX0" y="connsiteY0"/>
              </a:cxn>
              <a:cxn ang="0">
                <a:pos x="connsiteX1" y="connsiteY1"/>
              </a:cxn>
              <a:cxn ang="0">
                <a:pos x="connsiteX2" y="connsiteY2"/>
              </a:cxn>
              <a:cxn ang="0">
                <a:pos x="connsiteX3" y="connsiteY3"/>
              </a:cxn>
            </a:cxnLst>
            <a:rect l="l" t="t" r="r" b="b"/>
            <a:pathLst>
              <a:path w="12192631" h="661031">
                <a:moveTo>
                  <a:pt x="12192631" y="0"/>
                </a:moveTo>
                <a:lnTo>
                  <a:pt x="12192630" y="661031"/>
                </a:lnTo>
                <a:lnTo>
                  <a:pt x="0" y="661031"/>
                </a:lnTo>
                <a:lnTo>
                  <a:pt x="3" y="1"/>
                </a:lnTo>
                <a:close/>
              </a:path>
            </a:pathLst>
          </a:custGeom>
          <a:pattFill prst="dkHorz">
            <a:fgClr>
              <a:schemeClr val="accent1">
                <a:lumMod val="75000"/>
              </a:schemeClr>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4" name="流程图: 或者 13"/>
          <p:cNvSpPr/>
          <p:nvPr userDrawn="1">
            <p:custDataLst>
              <p:tags r:id="rId4"/>
            </p:custDataLst>
          </p:nvPr>
        </p:nvSpPr>
        <p:spPr>
          <a:xfrm>
            <a:off x="302953"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或者 14"/>
          <p:cNvSpPr/>
          <p:nvPr userDrawn="1">
            <p:custDataLst>
              <p:tags r:id="rId5"/>
            </p:custDataLst>
          </p:nvPr>
        </p:nvSpPr>
        <p:spPr>
          <a:xfrm>
            <a:off x="11640878" y="6549448"/>
            <a:ext cx="242455" cy="242455"/>
          </a:xfrm>
          <a:prstGeom prst="flowChartOr">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6"/>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9"/>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0"/>
            </p:custDataLst>
          </p:nvPr>
        </p:nvSpPr>
        <p:spPr/>
        <p:txBody>
          <a:bodyPr/>
          <a:lstStyle/>
          <a:p>
            <a:endParaRPr lang="zh-CN" altLang="en-US" dirty="0"/>
          </a:p>
        </p:txBody>
      </p:sp>
      <p:sp>
        <p:nvSpPr>
          <p:cNvPr id="11" name="灯片编号占位符 10"/>
          <p:cNvSpPr>
            <a:spLocks noGrp="1"/>
          </p:cNvSpPr>
          <p:nvPr>
            <p:ph type="sldNum" sz="quarter" idx="17"/>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50000"/>
                    <a:lumOff val="50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50000"/>
                    <a:lumOff val="50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09.xml"/><Relationship Id="rId1" Type="http://schemas.openxmlformats.org/officeDocument/2006/relationships/tags" Target="../tags/tag108.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65.xml"/><Relationship Id="rId3" Type="http://schemas.openxmlformats.org/officeDocument/2006/relationships/image" Target="../media/image10.jpeg"/><Relationship Id="rId2" Type="http://schemas.openxmlformats.org/officeDocument/2006/relationships/tags" Target="../tags/tag164.xml"/><Relationship Id="rId1" Type="http://schemas.openxmlformats.org/officeDocument/2006/relationships/tags" Target="../tags/tag16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7.xml"/><Relationship Id="rId1" Type="http://schemas.openxmlformats.org/officeDocument/2006/relationships/tags" Target="../tags/tag166.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9.xml"/><Relationship Id="rId1" Type="http://schemas.openxmlformats.org/officeDocument/2006/relationships/tags" Target="../tags/tag168.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1.xml"/><Relationship Id="rId1" Type="http://schemas.openxmlformats.org/officeDocument/2006/relationships/tags" Target="../tags/tag170.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3.xml"/><Relationship Id="rId1" Type="http://schemas.openxmlformats.org/officeDocument/2006/relationships/tags" Target="../tags/tag17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5.xml"/><Relationship Id="rId1" Type="http://schemas.openxmlformats.org/officeDocument/2006/relationships/tags" Target="../tags/tag17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7.xml"/><Relationship Id="rId1" Type="http://schemas.openxmlformats.org/officeDocument/2006/relationships/tags" Target="../tags/tag17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9.xml"/><Relationship Id="rId1" Type="http://schemas.openxmlformats.org/officeDocument/2006/relationships/tags" Target="../tags/tag178.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s>
</file>

<file path=ppt/slides/_rels/slide2.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image" Target="../media/image1.jpeg"/><Relationship Id="rId13" Type="http://schemas.openxmlformats.org/officeDocument/2006/relationships/notesSlide" Target="../notesSlides/notesSlide2.xml"/><Relationship Id="rId12" Type="http://schemas.openxmlformats.org/officeDocument/2006/relationships/slideLayout" Target="../slideLayouts/slideLayout4.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0.xml"/></Relationships>
</file>

<file path=ppt/slides/_rels/slide3.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4" Type="http://schemas.openxmlformats.org/officeDocument/2006/relationships/slideLayout" Target="../slideLayouts/slideLayout4.xml"/><Relationship Id="rId13" Type="http://schemas.openxmlformats.org/officeDocument/2006/relationships/tags" Target="../tags/tag132.xml"/><Relationship Id="rId12" Type="http://schemas.openxmlformats.org/officeDocument/2006/relationships/tags" Target="../tags/tag13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tags" Target="../tags/tag120.xml"/></Relationships>
</file>

<file path=ppt/slides/_rels/slide4.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3" Type="http://schemas.openxmlformats.org/officeDocument/2006/relationships/slideLayout" Target="../slideLayouts/slideLayout3.xml"/><Relationship Id="rId12" Type="http://schemas.openxmlformats.org/officeDocument/2006/relationships/tags" Target="../tags/tag144.xml"/><Relationship Id="rId11" Type="http://schemas.openxmlformats.org/officeDocument/2006/relationships/tags" Target="../tags/tag143.xml"/><Relationship Id="rId10" Type="http://schemas.openxmlformats.org/officeDocument/2006/relationships/tags" Target="../tags/tag142.xml"/><Relationship Id="rId1" Type="http://schemas.openxmlformats.org/officeDocument/2006/relationships/tags" Target="../tags/tag13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46.xml"/><Relationship Id="rId1" Type="http://schemas.openxmlformats.org/officeDocument/2006/relationships/tags" Target="../tags/tag145.xml"/></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50.xml"/><Relationship Id="rId5" Type="http://schemas.openxmlformats.org/officeDocument/2006/relationships/image" Target="../media/image3.jpeg"/><Relationship Id="rId4" Type="http://schemas.openxmlformats.org/officeDocument/2006/relationships/tags" Target="../tags/tag149.xml"/><Relationship Id="rId3" Type="http://schemas.openxmlformats.org/officeDocument/2006/relationships/image" Target="../media/image2.jpeg"/><Relationship Id="rId2" Type="http://schemas.openxmlformats.org/officeDocument/2006/relationships/tags" Target="../tags/tag148.xml"/><Relationship Id="rId1" Type="http://schemas.openxmlformats.org/officeDocument/2006/relationships/tags" Target="../tags/tag147.xml"/></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54.xml"/><Relationship Id="rId5" Type="http://schemas.openxmlformats.org/officeDocument/2006/relationships/image" Target="../media/image5.jpeg"/><Relationship Id="rId4" Type="http://schemas.openxmlformats.org/officeDocument/2006/relationships/tags" Target="../tags/tag153.xml"/><Relationship Id="rId3" Type="http://schemas.openxmlformats.org/officeDocument/2006/relationships/image" Target="../media/image4.jpeg"/><Relationship Id="rId2" Type="http://schemas.openxmlformats.org/officeDocument/2006/relationships/tags" Target="../tags/tag152.xml"/><Relationship Id="rId1" Type="http://schemas.openxmlformats.org/officeDocument/2006/relationships/tags" Target="../tags/tag151.xml"/></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58.xml"/><Relationship Id="rId5" Type="http://schemas.openxmlformats.org/officeDocument/2006/relationships/image" Target="../media/image7.jpeg"/><Relationship Id="rId4" Type="http://schemas.openxmlformats.org/officeDocument/2006/relationships/tags" Target="../tags/tag157.xml"/><Relationship Id="rId3" Type="http://schemas.openxmlformats.org/officeDocument/2006/relationships/image" Target="../media/image6.jpeg"/><Relationship Id="rId2" Type="http://schemas.openxmlformats.org/officeDocument/2006/relationships/tags" Target="../tags/tag156.xml"/><Relationship Id="rId1" Type="http://schemas.openxmlformats.org/officeDocument/2006/relationships/tags" Target="../tags/tag155.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62.xml"/><Relationship Id="rId5" Type="http://schemas.openxmlformats.org/officeDocument/2006/relationships/image" Target="../media/image9.jpeg"/><Relationship Id="rId4" Type="http://schemas.openxmlformats.org/officeDocument/2006/relationships/tags" Target="../tags/tag161.xml"/><Relationship Id="rId3" Type="http://schemas.openxmlformats.org/officeDocument/2006/relationships/image" Target="../media/image8.jpeg"/><Relationship Id="rId2" Type="http://schemas.openxmlformats.org/officeDocument/2006/relationships/tags" Target="../tags/tag160.xml"/><Relationship Id="rId1" Type="http://schemas.openxmlformats.org/officeDocument/2006/relationships/tags" Target="../tags/tag1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622300" y="1088390"/>
            <a:ext cx="9310370" cy="2673985"/>
          </a:xfrm>
        </p:spPr>
        <p:txBody>
          <a:bodyPr>
            <a:normAutofit/>
          </a:bodyPr>
          <a:lstStyle/>
          <a:p>
            <a:r>
              <a:rPr lang="zh-CN" altLang="en-US" dirty="0"/>
              <a:t>夹具设计</a:t>
            </a:r>
            <a:r>
              <a:rPr lang="zh-CN" altLang="en-US" dirty="0"/>
              <a:t>项目教程</a:t>
            </a:r>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11069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钻</a:t>
            </a:r>
            <a:r>
              <a:rPr lang="zh-CN" altLang="en-US">
                <a:latin typeface="Arial" panose="020B0604020202020204" pitchFamily="34" charset="0"/>
                <a:ea typeface="微软雅黑" panose="020B0503020204020204" charset="-122"/>
                <a:sym typeface="+mn-ea"/>
              </a:rPr>
              <a:t>床专用夹具种类</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007745" y="532130"/>
            <a:ext cx="10881360" cy="3969385"/>
          </a:xfrm>
          <a:prstGeom prst="rect">
            <a:avLst/>
          </a:prstGeom>
          <a:noFill/>
        </p:spPr>
        <p:txBody>
          <a:bodyPr wrap="square" rtlCol="0" anchor="t">
            <a:spAutoFit/>
          </a:bodyPr>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5.</a:t>
            </a:r>
            <a:r>
              <a:rPr sz="2400">
                <a:solidFill>
                  <a:srgbClr val="000000"/>
                </a:solidFill>
                <a:latin typeface="Times New Roman" panose="02020603050405020304" pitchFamily="2" charset="0"/>
                <a:ea typeface="楷体_GB2312" panose="02010609030101010101" pitchFamily="49" charset="-122"/>
                <a:sym typeface="+mn-ea"/>
              </a:rPr>
              <a:t>覆盖式钻床夹具</a:t>
            </a:r>
            <a:endParaRPr lang="zh-CN" altLang="en-US" sz="2400"/>
          </a:p>
          <a:p>
            <a:pPr indent="457200" fontAlgn="auto">
              <a:lnSpc>
                <a:spcPct val="150000"/>
              </a:lnSpc>
            </a:pPr>
            <a:r>
              <a:rPr sz="2400">
                <a:solidFill>
                  <a:srgbClr val="000000"/>
                </a:solidFill>
                <a:latin typeface="Times New Roman" panose="02020603050405020304" pitchFamily="2" charset="0"/>
                <a:ea typeface="楷体_GB2312" panose="02010609030101010101" pitchFamily="49" charset="-122"/>
                <a:sym typeface="+mn-ea"/>
              </a:rPr>
              <a:t>覆盖式钻床夹具没有夹具体，只有钻模板。在钻模板上除安装钻套外，还安装有定位元件和夹紧装置。使用时可以直接将钻模板定位到工件的定位基准面上，并将钻模板夹紧即可进行钻削加工。覆盖式夹具的结构比较简单，多用于大中型工件上的小孔的加工。由于夹具在使用时需要连同工件一起移动，所以其重力不宜太大，在设计时要尽可能地减轻重量或者采用铸铝材料。</a:t>
            </a:r>
            <a:br>
              <a:rPr sz="2400">
                <a:sym typeface="+mn-ea"/>
              </a:rPr>
            </a:br>
            <a:endParaRPr lang="zh-CN" altLang="en-US" sz="2400"/>
          </a:p>
        </p:txBody>
      </p:sp>
      <p:pic>
        <p:nvPicPr>
          <p:cNvPr id="314373" name="图片 5" descr="image997.jpeg"/>
          <p:cNvPicPr>
            <a:picLocks noChangeAspect="1"/>
          </p:cNvPicPr>
          <p:nvPr>
            <p:custDataLst>
              <p:tags r:id="rId2"/>
            </p:custDataLst>
          </p:nvPr>
        </p:nvPicPr>
        <p:blipFill>
          <a:blip r:embed="rId3"/>
          <a:stretch>
            <a:fillRect/>
          </a:stretch>
        </p:blipFill>
        <p:spPr>
          <a:xfrm>
            <a:off x="3319145" y="3876040"/>
            <a:ext cx="6135370" cy="3314700"/>
          </a:xfrm>
          <a:prstGeom prst="rect">
            <a:avLst/>
          </a:prstGeom>
          <a:noFill/>
          <a:ln w="9525">
            <a:noFill/>
          </a:ln>
        </p:spPr>
      </p:pic>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zh-CN" altLang="en-US">
                <a:latin typeface="Arial" panose="020B0604020202020204" pitchFamily="34" charset="0"/>
                <a:ea typeface="微软雅黑" panose="020B0503020204020204" charset="-122"/>
                <a:sym typeface="+mn-ea"/>
              </a:rPr>
              <a:t>钻</a:t>
            </a:r>
            <a:r>
              <a:rPr lang="en-US" altLang="zh-CN">
                <a:latin typeface="Arial" panose="020B0604020202020204" pitchFamily="34" charset="0"/>
                <a:ea typeface="微软雅黑" panose="020B0503020204020204" charset="-122"/>
                <a:sym typeface="+mn-ea"/>
              </a:rPr>
              <a:t>床专用夹具设计要求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885190" y="1296670"/>
            <a:ext cx="10405110" cy="2306955"/>
          </a:xfrm>
          <a:prstGeom prst="rect">
            <a:avLst/>
          </a:prstGeom>
          <a:noFill/>
        </p:spPr>
        <p:txBody>
          <a:bodyPr wrap="square" rtlCol="0" anchor="t">
            <a:spAutoFit/>
          </a:bodyPr>
          <a:p>
            <a:pPr indent="457200" fontAlgn="auto">
              <a:lnSpc>
                <a:spcPct val="150000"/>
              </a:lnSpc>
            </a:pPr>
            <a:r>
              <a:rPr sz="2400">
                <a:solidFill>
                  <a:srgbClr val="000000"/>
                </a:solidFill>
                <a:latin typeface="Times New Roman" panose="02020603050405020304" pitchFamily="2" charset="0"/>
                <a:ea typeface="楷体_GB2312" panose="02010609030101010101" pitchFamily="49" charset="-122"/>
                <a:sym typeface="+mn-ea"/>
              </a:rPr>
              <a:t>钻床夹具中的关键元件是钻模板和钻套。钻模板所选用的形式通常取决于夹具的类型和加工孔的特点。钻套是安装在钻模板或夹具体上的，其作用是确定加工孔的位置和引导刀具准确地加工。对钻床夹具的设计有如下要求。</a:t>
            </a:r>
            <a:br>
              <a:rPr sz="2400">
                <a:sym typeface="+mn-ea"/>
              </a:rPr>
            </a:br>
            <a:endParaRPr lang="zh-CN" altLang="en-US" sz="2400"/>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8339" y="-89961"/>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zh-CN" altLang="en-US">
                <a:latin typeface="Arial" panose="020B0604020202020204" pitchFamily="34" charset="0"/>
                <a:ea typeface="微软雅黑" panose="020B0503020204020204" charset="-122"/>
                <a:sym typeface="+mn-ea"/>
              </a:rPr>
              <a:t>钻</a:t>
            </a:r>
            <a:r>
              <a:rPr lang="en-US" altLang="zh-CN">
                <a:latin typeface="Arial" panose="020B0604020202020204" pitchFamily="34" charset="0"/>
                <a:ea typeface="微软雅黑" panose="020B0503020204020204" charset="-122"/>
                <a:sym typeface="+mn-ea"/>
              </a:rPr>
              <a:t>床专用夹具设计要求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097280" y="648970"/>
            <a:ext cx="10466705" cy="6185535"/>
          </a:xfrm>
          <a:prstGeom prst="rect">
            <a:avLst/>
          </a:prstGeom>
          <a:noFill/>
        </p:spPr>
        <p:txBody>
          <a:bodyPr wrap="square" rtlCol="0" anchor="t">
            <a:spAutoFit/>
          </a:bodyPr>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1.</a:t>
            </a:r>
            <a:r>
              <a:rPr sz="2400">
                <a:solidFill>
                  <a:srgbClr val="000000"/>
                </a:solidFill>
                <a:latin typeface="Times New Roman" panose="02020603050405020304" pitchFamily="2" charset="0"/>
                <a:ea typeface="楷体_GB2312" panose="02010609030101010101" pitchFamily="49" charset="-122"/>
                <a:sym typeface="+mn-ea"/>
              </a:rPr>
              <a:t>钻床夹具类型的选择</a:t>
            </a:r>
            <a:endParaRPr lang="zh-CN" altLang="en-US" sz="2400"/>
          </a:p>
          <a:p>
            <a:pPr indent="457200" fontAlgn="auto">
              <a:lnSpc>
                <a:spcPct val="150000"/>
              </a:lnSpc>
            </a:pPr>
            <a:r>
              <a:rPr sz="2400">
                <a:solidFill>
                  <a:srgbClr val="000000"/>
                </a:solidFill>
                <a:latin typeface="Times New Roman" panose="02020603050405020304" pitchFamily="2" charset="0"/>
                <a:ea typeface="楷体_GB2312" panose="02010609030101010101" pitchFamily="49" charset="-122"/>
                <a:sym typeface="+mn-ea"/>
              </a:rPr>
              <a:t>在设计钻床夹具时，首要的是正确地选择夹具形式。可根据工件的结构、尺寸、重量、加工孔的大小、加工精度、生产规模等，来确定夹具的结构类型。选择时要注意以下几点。</a:t>
            </a:r>
            <a:br>
              <a:rPr sz="2400">
                <a:sym typeface="+mn-ea"/>
              </a:rPr>
            </a:br>
            <a:r>
              <a:rPr lang="en-US" altLang="zh-CN" sz="2400">
                <a:solidFill>
                  <a:srgbClr val="000000"/>
                </a:solidFill>
                <a:latin typeface="Times New Roman" panose="02020603050405020304" pitchFamily="2" charset="0"/>
                <a:ea typeface="楷体_GB2312" panose="02010609030101010101" pitchFamily="49" charset="-122"/>
                <a:sym typeface="+mn-ea"/>
              </a:rPr>
              <a:t>(1)</a:t>
            </a:r>
            <a:r>
              <a:rPr sz="2400">
                <a:solidFill>
                  <a:srgbClr val="000000"/>
                </a:solidFill>
                <a:latin typeface="Times New Roman" panose="02020603050405020304" pitchFamily="2" charset="0"/>
                <a:ea typeface="楷体_GB2312" panose="02010609030101010101" pitchFamily="49" charset="-122"/>
                <a:sym typeface="+mn-ea"/>
              </a:rPr>
              <a:t>加工孔的直径较大，工件和夹具的重量较重，孔的加工精度要求较高时，宜采用固定式结构。</a:t>
            </a:r>
            <a:br>
              <a:rPr sz="2400">
                <a:sym typeface="+mn-ea"/>
              </a:rPr>
            </a:br>
            <a:r>
              <a:rPr lang="en-US" altLang="zh-CN" sz="2400">
                <a:solidFill>
                  <a:srgbClr val="000000"/>
                </a:solidFill>
                <a:latin typeface="Times New Roman" panose="02020603050405020304" pitchFamily="2" charset="0"/>
                <a:ea typeface="楷体_GB2312" panose="02010609030101010101" pitchFamily="49" charset="-122"/>
                <a:sym typeface="+mn-ea"/>
              </a:rPr>
              <a:t>(2)</a:t>
            </a:r>
            <a:r>
              <a:rPr sz="2400">
                <a:solidFill>
                  <a:srgbClr val="000000"/>
                </a:solidFill>
                <a:latin typeface="Times New Roman" panose="02020603050405020304" pitchFamily="2" charset="0"/>
                <a:ea typeface="楷体_GB2312" panose="02010609030101010101" pitchFamily="49" charset="-122"/>
                <a:sym typeface="+mn-ea"/>
              </a:rPr>
              <a:t>加工孔的直径较小，工件和夹具的重量较轻，同一表面上加工孔的数量较多时，宜采用移动式结构。</a:t>
            </a:r>
            <a:br>
              <a:rPr sz="2400">
                <a:sym typeface="+mn-ea"/>
              </a:rPr>
            </a:br>
            <a:r>
              <a:rPr lang="en-US" altLang="zh-CN" sz="2400">
                <a:solidFill>
                  <a:srgbClr val="000000"/>
                </a:solidFill>
                <a:latin typeface="Times New Roman" panose="02020603050405020304" pitchFamily="2" charset="0"/>
                <a:ea typeface="楷体_GB2312" panose="02010609030101010101" pitchFamily="49" charset="-122"/>
                <a:sym typeface="+mn-ea"/>
              </a:rPr>
              <a:t>(3)</a:t>
            </a:r>
            <a:r>
              <a:rPr sz="2400">
                <a:solidFill>
                  <a:srgbClr val="000000"/>
                </a:solidFill>
                <a:latin typeface="Times New Roman" panose="02020603050405020304" pitchFamily="2" charset="0"/>
                <a:ea typeface="楷体_GB2312" panose="02010609030101010101" pitchFamily="49" charset="-122"/>
                <a:sym typeface="+mn-ea"/>
              </a:rPr>
              <a:t>加工件在不同表面上有多个需要加工的孔、各孔之间的位置精度要求较高时，可采用翻转式结构。</a:t>
            </a:r>
            <a:br>
              <a:rPr sz="2400">
                <a:sym typeface="+mn-ea"/>
              </a:rPr>
            </a:br>
            <a:endParaRPr lang="zh-CN" altLang="en-US" sz="2400"/>
          </a:p>
        </p:txBody>
      </p:sp>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8339" y="-89961"/>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zh-CN" altLang="en-US">
                <a:latin typeface="Arial" panose="020B0604020202020204" pitchFamily="34" charset="0"/>
                <a:ea typeface="微软雅黑" panose="020B0503020204020204" charset="-122"/>
                <a:sym typeface="+mn-ea"/>
              </a:rPr>
              <a:t>钻</a:t>
            </a:r>
            <a:r>
              <a:rPr lang="en-US" altLang="zh-CN">
                <a:latin typeface="Arial" panose="020B0604020202020204" pitchFamily="34" charset="0"/>
                <a:ea typeface="微软雅黑" panose="020B0503020204020204" charset="-122"/>
                <a:sym typeface="+mn-ea"/>
              </a:rPr>
              <a:t>床专用夹具设计要求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1061720" y="648970"/>
            <a:ext cx="10731500" cy="5631180"/>
          </a:xfrm>
          <a:prstGeom prst="rect">
            <a:avLst/>
          </a:prstGeom>
          <a:noFill/>
        </p:spPr>
        <p:txBody>
          <a:bodyPr wrap="square" rtlCol="0" anchor="t">
            <a:spAutoFit/>
          </a:bodyPr>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1.</a:t>
            </a:r>
            <a:r>
              <a:rPr sz="2400">
                <a:solidFill>
                  <a:srgbClr val="000000"/>
                </a:solidFill>
                <a:latin typeface="Times New Roman" panose="02020603050405020304" pitchFamily="2" charset="0"/>
                <a:ea typeface="楷体_GB2312" panose="02010609030101010101" pitchFamily="49" charset="-122"/>
                <a:sym typeface="+mn-ea"/>
              </a:rPr>
              <a:t>钻床夹具类型的选择</a:t>
            </a:r>
            <a:endParaRPr lang="zh-CN" altLang="en-US" sz="2400"/>
          </a:p>
          <a:p>
            <a:pPr indent="457200" fontAlgn="auto">
              <a:lnSpc>
                <a:spcPct val="150000"/>
              </a:lnSpc>
            </a:pPr>
            <a:r>
              <a:rPr sz="2400">
                <a:solidFill>
                  <a:srgbClr val="000000"/>
                </a:solidFill>
                <a:latin typeface="Times New Roman" panose="02020603050405020304" pitchFamily="2" charset="0"/>
                <a:ea typeface="楷体_GB2312" panose="02010609030101010101" pitchFamily="49" charset="-122"/>
                <a:sym typeface="+mn-ea"/>
              </a:rPr>
              <a:t>在设计钻床夹具时，首要的是正确地选择夹具形式。可根据工件的结构、尺寸、重量、加工孔的大小、加工精度、生产规模等，来确定夹具的结构类型。选择时要注意以下几点</a:t>
            </a:r>
            <a:r>
              <a:rPr lang="zh-CN" sz="2400">
                <a:solidFill>
                  <a:srgbClr val="000000"/>
                </a:solidFill>
                <a:latin typeface="Times New Roman" panose="02020603050405020304" pitchFamily="2" charset="0"/>
                <a:ea typeface="楷体_GB2312" panose="02010609030101010101" pitchFamily="49" charset="-122"/>
                <a:sym typeface="+mn-ea"/>
              </a:rPr>
              <a:t>。</a:t>
            </a:r>
            <a:endParaRPr lang="zh-CN"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(4)</a:t>
            </a:r>
            <a:r>
              <a:rPr sz="2400">
                <a:solidFill>
                  <a:srgbClr val="000000"/>
                </a:solidFill>
                <a:latin typeface="Times New Roman" panose="02020603050405020304" pitchFamily="2" charset="0"/>
                <a:ea typeface="楷体_GB2312" panose="02010609030101010101" pitchFamily="49" charset="-122"/>
                <a:sym typeface="+mn-ea"/>
              </a:rPr>
              <a:t>加工同一圆周上的平行孔系或分布在同一圆周上的径向孔系时，宜采用回转式结构</a:t>
            </a:r>
            <a:r>
              <a:rPr lang="zh-CN" sz="2400">
                <a:solidFill>
                  <a:srgbClr val="000000"/>
                </a:solidFill>
                <a:latin typeface="Times New Roman" panose="02020603050405020304" pitchFamily="2" charset="0"/>
                <a:ea typeface="楷体_GB2312" panose="02010609030101010101" pitchFamily="49" charset="-122"/>
                <a:sym typeface="+mn-ea"/>
              </a:rPr>
              <a:t>。</a:t>
            </a:r>
            <a:endParaRPr lang="zh-CN"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zh-CN" altLang="en-US" sz="2400">
                <a:solidFill>
                  <a:srgbClr val="000000"/>
                </a:solidFill>
                <a:latin typeface="Times New Roman" panose="02020603050405020304" pitchFamily="2" charset="0"/>
                <a:ea typeface="楷体_GB2312" panose="02010609030101010101" pitchFamily="49" charset="-122"/>
                <a:sym typeface="+mn-ea"/>
              </a:rPr>
              <a:t>（</a:t>
            </a:r>
            <a:r>
              <a:rPr lang="en-US" altLang="zh-CN" sz="2400">
                <a:solidFill>
                  <a:srgbClr val="000000"/>
                </a:solidFill>
                <a:latin typeface="Times New Roman" panose="02020603050405020304" pitchFamily="2" charset="0"/>
                <a:ea typeface="楷体_GB2312" panose="02010609030101010101" pitchFamily="49" charset="-122"/>
                <a:sym typeface="+mn-ea"/>
              </a:rPr>
              <a:t>5</a:t>
            </a:r>
            <a:r>
              <a:rPr lang="zh-CN" altLang="en-US" sz="2400">
                <a:solidFill>
                  <a:srgbClr val="000000"/>
                </a:solidFill>
                <a:latin typeface="Times New Roman" panose="02020603050405020304" pitchFamily="2" charset="0"/>
                <a:ea typeface="楷体_GB2312" panose="02010609030101010101" pitchFamily="49" charset="-122"/>
                <a:sym typeface="+mn-ea"/>
              </a:rPr>
              <a:t>）</a:t>
            </a:r>
            <a:r>
              <a:rPr lang="en-US" altLang="zh-CN" sz="2400">
                <a:solidFill>
                  <a:srgbClr val="000000"/>
                </a:solidFill>
                <a:latin typeface="Times New Roman" panose="02020603050405020304" pitchFamily="2" charset="0"/>
                <a:ea typeface="楷体_GB2312" panose="02010609030101010101" pitchFamily="49" charset="-122"/>
                <a:sym typeface="+mn-ea"/>
              </a:rPr>
              <a:t>加工大、中型工件上同一表面或平行表面上的多个小孔时，可采用覆盖式结构。</a:t>
            </a:r>
            <a:endParaRPr lang="en-US" altLang="zh-CN"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endParaRPr lang="en-US" altLang="zh-CN" sz="2400">
              <a:solidFill>
                <a:srgbClr val="000000"/>
              </a:solidFill>
              <a:latin typeface="Times New Roman" panose="02020603050405020304" pitchFamily="2" charset="0"/>
              <a:ea typeface="楷体_GB2312" panose="02010609030101010101" pitchFamily="49" charset="-122"/>
              <a:sym typeface="+mn-ea"/>
            </a:endParaRPr>
          </a:p>
          <a:p>
            <a:pPr marL="0" lvl="0" indent="457200" fontAlgn="auto">
              <a:lnSpc>
                <a:spcPct val="150000"/>
              </a:lnSpc>
              <a:buNone/>
            </a:pPr>
            <a:endParaRPr lang="en-US" altLang="zh-CN" sz="2400">
              <a:solidFill>
                <a:srgbClr val="000000"/>
              </a:solidFill>
              <a:latin typeface="Times New Roman" panose="02020603050405020304" pitchFamily="2" charset="0"/>
              <a:ea typeface="楷体_GB2312" panose="02010609030101010101" pitchFamily="49" charset="-122"/>
              <a:sym typeface="+mn-ea"/>
            </a:endParaRPr>
          </a:p>
        </p:txBody>
      </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zh-CN" altLang="en-US">
                <a:latin typeface="Arial" panose="020B0604020202020204" pitchFamily="34" charset="0"/>
                <a:ea typeface="微软雅黑" panose="020B0503020204020204" charset="-122"/>
                <a:sym typeface="+mn-ea"/>
              </a:rPr>
              <a:t>钻</a:t>
            </a:r>
            <a:r>
              <a:rPr lang="en-US" altLang="zh-CN">
                <a:latin typeface="Arial" panose="020B0604020202020204" pitchFamily="34" charset="0"/>
                <a:ea typeface="微软雅黑" panose="020B0503020204020204" charset="-122"/>
                <a:sym typeface="+mn-ea"/>
              </a:rPr>
              <a:t>床专用夹具设计要求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885190" y="1296670"/>
            <a:ext cx="11108690" cy="5631180"/>
          </a:xfrm>
          <a:prstGeom prst="rect">
            <a:avLst/>
          </a:prstGeom>
          <a:noFill/>
        </p:spPr>
        <p:txBody>
          <a:bodyPr wrap="square" rtlCol="0" anchor="t">
            <a:spAutoFit/>
          </a:bodyPr>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2.</a:t>
            </a:r>
            <a:r>
              <a:rPr sz="2400">
                <a:solidFill>
                  <a:srgbClr val="000000"/>
                </a:solidFill>
                <a:latin typeface="Times New Roman" panose="02020603050405020304" pitchFamily="2" charset="0"/>
                <a:ea typeface="楷体_GB2312" panose="02010609030101010101" pitchFamily="49" charset="-122"/>
                <a:sym typeface="+mn-ea"/>
              </a:rPr>
              <a:t>钻套的选择和要求</a:t>
            </a:r>
            <a:br>
              <a:rPr sz="2400">
                <a:sym typeface="+mn-ea"/>
              </a:rPr>
            </a:br>
            <a:r>
              <a:rPr sz="2400">
                <a:solidFill>
                  <a:srgbClr val="000000"/>
                </a:solidFill>
                <a:latin typeface="Times New Roman" panose="02020603050405020304" pitchFamily="2" charset="0"/>
                <a:ea typeface="楷体_GB2312" panose="02010609030101010101" pitchFamily="49" charset="-122"/>
                <a:sym typeface="+mn-ea"/>
              </a:rPr>
              <a:t>钻套在夹具中不仅决定着孔加工的准确性和精度，还影响着夹具使用的方便性、可维护性和生产效率。钻套类型的选择和设计要注意以下几点。</a:t>
            </a:r>
            <a:endParaRPr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(1)</a:t>
            </a:r>
            <a:r>
              <a:rPr sz="2400">
                <a:solidFill>
                  <a:srgbClr val="000000"/>
                </a:solidFill>
                <a:latin typeface="Times New Roman" panose="02020603050405020304" pitchFamily="2" charset="0"/>
                <a:ea typeface="楷体_GB2312" panose="02010609030101010101" pitchFamily="49" charset="-122"/>
                <a:sym typeface="+mn-ea"/>
              </a:rPr>
              <a:t>固定钻套　结构简单，钻孔精度高，适用于单一钻孔工序和小批量生产使用。</a:t>
            </a:r>
            <a:endParaRPr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(2)</a:t>
            </a:r>
            <a:r>
              <a:rPr sz="2400">
                <a:solidFill>
                  <a:srgbClr val="000000"/>
                </a:solidFill>
                <a:latin typeface="Times New Roman" panose="02020603050405020304" pitchFamily="2" charset="0"/>
                <a:ea typeface="楷体_GB2312" panose="02010609030101010101" pitchFamily="49" charset="-122"/>
                <a:sym typeface="+mn-ea"/>
              </a:rPr>
              <a:t>可换钻套　当钻套发生磨损或孔径有变化时，便于及时更换。</a:t>
            </a:r>
            <a:endParaRPr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(3)</a:t>
            </a:r>
            <a:r>
              <a:rPr sz="2400">
                <a:solidFill>
                  <a:srgbClr val="000000"/>
                </a:solidFill>
                <a:latin typeface="Times New Roman" panose="02020603050405020304" pitchFamily="2" charset="0"/>
                <a:ea typeface="楷体_GB2312" panose="02010609030101010101" pitchFamily="49" charset="-122"/>
                <a:sym typeface="+mn-ea"/>
              </a:rPr>
              <a:t>快换钻套　当工件需要钻、扩、铰多工序的加工时，能够迅速更换不同直径的钻套。</a:t>
            </a:r>
            <a:endParaRPr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(4)</a:t>
            </a:r>
            <a:r>
              <a:rPr sz="2400">
                <a:solidFill>
                  <a:srgbClr val="000000"/>
                </a:solidFill>
                <a:latin typeface="Times New Roman" panose="02020603050405020304" pitchFamily="2" charset="0"/>
                <a:ea typeface="楷体_GB2312" panose="02010609030101010101" pitchFamily="49" charset="-122"/>
                <a:sym typeface="+mn-ea"/>
              </a:rPr>
              <a:t>特殊钻套　当工件形状比较特殊或多孔的间距非常小时，为保证加工的稳定性就需要设计特殊结构的钻套。</a:t>
            </a:r>
            <a:br>
              <a:rPr sz="2400">
                <a:sym typeface="+mn-ea"/>
              </a:rPr>
            </a:br>
            <a:endParaRPr lang="zh-CN" altLang="en-US" sz="2400"/>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zh-CN" altLang="en-US">
                <a:latin typeface="Arial" panose="020B0604020202020204" pitchFamily="34" charset="0"/>
                <a:ea typeface="微软雅黑" panose="020B0503020204020204" charset="-122"/>
                <a:sym typeface="+mn-ea"/>
              </a:rPr>
              <a:t>钻</a:t>
            </a:r>
            <a:r>
              <a:rPr lang="en-US" altLang="zh-CN">
                <a:latin typeface="Arial" panose="020B0604020202020204" pitchFamily="34" charset="0"/>
                <a:ea typeface="微软雅黑" panose="020B0503020204020204" charset="-122"/>
                <a:sym typeface="+mn-ea"/>
              </a:rPr>
              <a:t>床专用夹具设计要求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885190" y="1296670"/>
            <a:ext cx="10405110" cy="3969385"/>
          </a:xfrm>
          <a:prstGeom prst="rect">
            <a:avLst/>
          </a:prstGeom>
          <a:noFill/>
        </p:spPr>
        <p:txBody>
          <a:bodyPr wrap="square" rtlCol="0" anchor="t">
            <a:spAutoFit/>
          </a:bodyPr>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3.</a:t>
            </a:r>
            <a:r>
              <a:rPr sz="2400">
                <a:solidFill>
                  <a:srgbClr val="000000"/>
                </a:solidFill>
                <a:latin typeface="Times New Roman" panose="02020603050405020304" pitchFamily="2" charset="0"/>
                <a:ea typeface="楷体_GB2312" panose="02010609030101010101" pitchFamily="49" charset="-122"/>
                <a:sym typeface="+mn-ea"/>
              </a:rPr>
              <a:t>钻模板的选择和要求</a:t>
            </a:r>
            <a:br>
              <a:rPr sz="2400">
                <a:sym typeface="+mn-ea"/>
              </a:rPr>
            </a:br>
            <a:r>
              <a:rPr sz="2400">
                <a:solidFill>
                  <a:srgbClr val="000000"/>
                </a:solidFill>
                <a:latin typeface="Times New Roman" panose="02020603050405020304" pitchFamily="2" charset="0"/>
                <a:ea typeface="楷体_GB2312" panose="02010609030101010101" pitchFamily="49" charset="-122"/>
                <a:sym typeface="+mn-ea"/>
              </a:rPr>
              <a:t>钻模板通常安装在夹具体或支撑体上，有时因结构的特殊情况可能会与夹具上的其他元件相连接。由于钻模板担负着安装钻套的作用，其上安装孔的位置决定着加工孔的位置精度，因此要特别注意其结构形式。在具体设计时，要考虑钻模板的结构形式能够方便工件的装夹与拆卸。钻模板的典型结构有如下几种可供选择。</a:t>
            </a:r>
            <a:br>
              <a:rPr sz="2400">
                <a:sym typeface="+mn-ea"/>
              </a:rPr>
            </a:br>
            <a:endParaRPr lang="zh-CN" altLang="en-US" sz="2400"/>
          </a:p>
        </p:txBody>
      </p:sp>
    </p:spTree>
    <p:custDataLst>
      <p:tags r:id="rId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zh-CN" altLang="en-US">
                <a:latin typeface="Arial" panose="020B0604020202020204" pitchFamily="34" charset="0"/>
                <a:ea typeface="微软雅黑" panose="020B0503020204020204" charset="-122"/>
                <a:sym typeface="+mn-ea"/>
              </a:rPr>
              <a:t>钻</a:t>
            </a:r>
            <a:r>
              <a:rPr lang="en-US" altLang="zh-CN">
                <a:latin typeface="Arial" panose="020B0604020202020204" pitchFamily="34" charset="0"/>
                <a:ea typeface="微软雅黑" panose="020B0503020204020204" charset="-122"/>
                <a:sym typeface="+mn-ea"/>
              </a:rPr>
              <a:t>床专用夹具设计要求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885190" y="1296670"/>
            <a:ext cx="10916285" cy="5077460"/>
          </a:xfrm>
          <a:prstGeom prst="rect">
            <a:avLst/>
          </a:prstGeom>
          <a:noFill/>
        </p:spPr>
        <p:txBody>
          <a:bodyPr wrap="square" rtlCol="0" anchor="t">
            <a:spAutoFit/>
          </a:bodyPr>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3.</a:t>
            </a:r>
            <a:r>
              <a:rPr sz="2400">
                <a:solidFill>
                  <a:srgbClr val="000000"/>
                </a:solidFill>
                <a:latin typeface="Times New Roman" panose="02020603050405020304" pitchFamily="2" charset="0"/>
                <a:ea typeface="楷体_GB2312" panose="02010609030101010101" pitchFamily="49" charset="-122"/>
                <a:sym typeface="+mn-ea"/>
              </a:rPr>
              <a:t>钻模板的选择和要求</a:t>
            </a:r>
            <a:endParaRPr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(1)</a:t>
            </a:r>
            <a:r>
              <a:rPr sz="2400">
                <a:solidFill>
                  <a:srgbClr val="000000"/>
                </a:solidFill>
                <a:latin typeface="Times New Roman" panose="02020603050405020304" pitchFamily="2" charset="0"/>
                <a:ea typeface="楷体_GB2312" panose="02010609030101010101" pitchFamily="49" charset="-122"/>
                <a:sym typeface="+mn-ea"/>
              </a:rPr>
              <a:t>固定式钻模板　钻模板与夹具体</a:t>
            </a:r>
            <a:r>
              <a:rPr lang="en-US" altLang="zh-CN" sz="2400">
                <a:solidFill>
                  <a:srgbClr val="000000"/>
                </a:solidFill>
                <a:latin typeface="Times New Roman" panose="02020603050405020304" pitchFamily="2" charset="0"/>
                <a:ea typeface="楷体_GB2312" panose="02010609030101010101" pitchFamily="49" charset="-122"/>
                <a:sym typeface="+mn-ea"/>
              </a:rPr>
              <a:t>(</a:t>
            </a:r>
            <a:r>
              <a:rPr sz="2400">
                <a:solidFill>
                  <a:srgbClr val="000000"/>
                </a:solidFill>
                <a:latin typeface="Times New Roman" panose="02020603050405020304" pitchFamily="2" charset="0"/>
                <a:ea typeface="楷体_GB2312" panose="02010609030101010101" pitchFamily="49" charset="-122"/>
                <a:sym typeface="+mn-ea"/>
              </a:rPr>
              <a:t>或其他元件</a:t>
            </a:r>
            <a:r>
              <a:rPr lang="en-US" altLang="zh-CN" sz="2400">
                <a:solidFill>
                  <a:srgbClr val="000000"/>
                </a:solidFill>
                <a:latin typeface="Times New Roman" panose="02020603050405020304" pitchFamily="2" charset="0"/>
                <a:ea typeface="楷体_GB2312" panose="02010609030101010101" pitchFamily="49" charset="-122"/>
                <a:sym typeface="+mn-ea"/>
              </a:rPr>
              <a:t>)</a:t>
            </a:r>
            <a:r>
              <a:rPr sz="2400">
                <a:solidFill>
                  <a:srgbClr val="000000"/>
                </a:solidFill>
                <a:latin typeface="Times New Roman" panose="02020603050405020304" pitchFamily="2" charset="0"/>
                <a:ea typeface="楷体_GB2312" panose="02010609030101010101" pitchFamily="49" charset="-122"/>
                <a:sym typeface="+mn-ea"/>
              </a:rPr>
              <a:t>固定在一起，不可移动或转动。</a:t>
            </a:r>
            <a:endParaRPr lang="zh-CN" altLang="en-US" sz="2400"/>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(2)</a:t>
            </a:r>
            <a:r>
              <a:rPr sz="2400">
                <a:solidFill>
                  <a:srgbClr val="000000"/>
                </a:solidFill>
                <a:latin typeface="Times New Roman" panose="02020603050405020304" pitchFamily="2" charset="0"/>
                <a:ea typeface="楷体_GB2312" panose="02010609030101010101" pitchFamily="49" charset="-122"/>
                <a:sym typeface="+mn-ea"/>
              </a:rPr>
              <a:t>铰链式钻模板　钻模板与夹具体</a:t>
            </a:r>
            <a:r>
              <a:rPr lang="en-US" altLang="zh-CN" sz="2400">
                <a:solidFill>
                  <a:srgbClr val="000000"/>
                </a:solidFill>
                <a:latin typeface="Times New Roman" panose="02020603050405020304" pitchFamily="2" charset="0"/>
                <a:ea typeface="楷体_GB2312" panose="02010609030101010101" pitchFamily="49" charset="-122"/>
                <a:sym typeface="+mn-ea"/>
              </a:rPr>
              <a:t>(</a:t>
            </a:r>
            <a:r>
              <a:rPr sz="2400">
                <a:solidFill>
                  <a:srgbClr val="000000"/>
                </a:solidFill>
                <a:latin typeface="Times New Roman" panose="02020603050405020304" pitchFamily="2" charset="0"/>
                <a:ea typeface="楷体_GB2312" panose="02010609030101010101" pitchFamily="49" charset="-122"/>
                <a:sym typeface="+mn-ea"/>
              </a:rPr>
              <a:t>或其他元件</a:t>
            </a:r>
            <a:r>
              <a:rPr lang="en-US" altLang="zh-CN" sz="2400">
                <a:solidFill>
                  <a:srgbClr val="000000"/>
                </a:solidFill>
                <a:latin typeface="Times New Roman" panose="02020603050405020304" pitchFamily="2" charset="0"/>
                <a:ea typeface="楷体_GB2312" panose="02010609030101010101" pitchFamily="49" charset="-122"/>
                <a:sym typeface="+mn-ea"/>
              </a:rPr>
              <a:t>)</a:t>
            </a:r>
            <a:r>
              <a:rPr sz="2400">
                <a:solidFill>
                  <a:srgbClr val="000000"/>
                </a:solidFill>
                <a:latin typeface="Times New Roman" panose="02020603050405020304" pitchFamily="2" charset="0"/>
                <a:ea typeface="楷体_GB2312" panose="02010609030101010101" pitchFamily="49" charset="-122"/>
                <a:sym typeface="+mn-ea"/>
              </a:rPr>
              <a:t>为铰链连接，可以绕铰链轴翻转，以方便工件的装夹和拆卸。</a:t>
            </a:r>
            <a:endParaRPr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(3)</a:t>
            </a:r>
            <a:r>
              <a:rPr sz="2400">
                <a:solidFill>
                  <a:srgbClr val="000000"/>
                </a:solidFill>
                <a:latin typeface="Times New Roman" panose="02020603050405020304" pitchFamily="2" charset="0"/>
                <a:ea typeface="楷体_GB2312" panose="02010609030101010101" pitchFamily="49" charset="-122"/>
                <a:sym typeface="+mn-ea"/>
              </a:rPr>
              <a:t>移动式钻模板　钻模板在保持水平位置不变的情况下，沿垂直方向上下移动，以方便工件的装夹和拆卸。</a:t>
            </a:r>
            <a:endParaRPr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(4)</a:t>
            </a:r>
            <a:r>
              <a:rPr sz="2400">
                <a:solidFill>
                  <a:srgbClr val="000000"/>
                </a:solidFill>
                <a:latin typeface="Times New Roman" panose="02020603050405020304" pitchFamily="2" charset="0"/>
                <a:ea typeface="楷体_GB2312" panose="02010609030101010101" pitchFamily="49" charset="-122"/>
                <a:sym typeface="+mn-ea"/>
              </a:rPr>
              <a:t>可卸式钻模板　钻模板设计成独立的结构体，根据加工的实际需要可通过夹具上的特殊定位元件随时安装固定，或者单独使用</a:t>
            </a:r>
            <a:r>
              <a:rPr lang="en-US" altLang="zh-CN" sz="2400">
                <a:solidFill>
                  <a:srgbClr val="000000"/>
                </a:solidFill>
                <a:latin typeface="Times New Roman" panose="02020603050405020304" pitchFamily="2" charset="0"/>
                <a:ea typeface="楷体_GB2312" panose="02010609030101010101" pitchFamily="49" charset="-122"/>
                <a:sym typeface="+mn-ea"/>
              </a:rPr>
              <a:t>(</a:t>
            </a:r>
            <a:r>
              <a:rPr sz="2400">
                <a:solidFill>
                  <a:srgbClr val="000000"/>
                </a:solidFill>
                <a:latin typeface="Times New Roman" panose="02020603050405020304" pitchFamily="2" charset="0"/>
                <a:ea typeface="楷体_GB2312" panose="02010609030101010101" pitchFamily="49" charset="-122"/>
                <a:sym typeface="+mn-ea"/>
              </a:rPr>
              <a:t>如覆盖式钻床夹具</a:t>
            </a:r>
            <a:r>
              <a:rPr lang="en-US" altLang="zh-CN" sz="2400">
                <a:solidFill>
                  <a:srgbClr val="000000"/>
                </a:solidFill>
                <a:latin typeface="Times New Roman" panose="02020603050405020304" pitchFamily="2" charset="0"/>
                <a:ea typeface="楷体_GB2312" panose="02010609030101010101" pitchFamily="49" charset="-122"/>
                <a:sym typeface="+mn-ea"/>
              </a:rPr>
              <a:t>)</a:t>
            </a:r>
            <a:r>
              <a:rPr sz="2400">
                <a:solidFill>
                  <a:srgbClr val="000000"/>
                </a:solidFill>
                <a:latin typeface="Times New Roman" panose="02020603050405020304" pitchFamily="2" charset="0"/>
                <a:ea typeface="楷体_GB2312" panose="02010609030101010101" pitchFamily="49" charset="-122"/>
                <a:sym typeface="+mn-ea"/>
              </a:rPr>
              <a:t>。</a:t>
            </a:r>
            <a:endParaRPr lang="zh-CN" altLang="en-US" sz="2400"/>
          </a:p>
        </p:txBody>
      </p:sp>
    </p:spTree>
    <p:custDataLst>
      <p:tags r:id="rId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2.</a:t>
            </a:r>
            <a:r>
              <a:rPr lang="en-US" altLang="zh-CN">
                <a:solidFill>
                  <a:srgbClr val="000000"/>
                </a:solidFill>
                <a:sym typeface="Arial" panose="020B0604020202020204" pitchFamily="34" charset="0"/>
              </a:rPr>
              <a:t> </a:t>
            </a:r>
            <a:r>
              <a:rPr lang="zh-CN" altLang="en-US">
                <a:latin typeface="Arial" panose="020B0604020202020204" pitchFamily="34" charset="0"/>
                <a:ea typeface="微软雅黑" panose="020B0503020204020204" charset="-122"/>
                <a:sym typeface="+mn-ea"/>
              </a:rPr>
              <a:t>钻</a:t>
            </a:r>
            <a:r>
              <a:rPr lang="en-US" altLang="zh-CN">
                <a:latin typeface="Arial" panose="020B0604020202020204" pitchFamily="34" charset="0"/>
                <a:ea typeface="微软雅黑" panose="020B0503020204020204" charset="-122"/>
                <a:sym typeface="+mn-ea"/>
              </a:rPr>
              <a:t>床专用夹具设计要求</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885190" y="1296670"/>
            <a:ext cx="10916285" cy="5077460"/>
          </a:xfrm>
          <a:prstGeom prst="rect">
            <a:avLst/>
          </a:prstGeom>
          <a:noFill/>
        </p:spPr>
        <p:txBody>
          <a:bodyPr wrap="square" rtlCol="0" anchor="t">
            <a:spAutoFit/>
          </a:bodyPr>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4.</a:t>
            </a:r>
            <a:r>
              <a:rPr sz="2400">
                <a:solidFill>
                  <a:srgbClr val="000000"/>
                </a:solidFill>
                <a:latin typeface="Times New Roman" panose="02020603050405020304" pitchFamily="2" charset="0"/>
                <a:ea typeface="楷体_GB2312" panose="02010609030101010101" pitchFamily="49" charset="-122"/>
                <a:sym typeface="+mn-ea"/>
              </a:rPr>
              <a:t>夹具体的要求</a:t>
            </a:r>
            <a:br>
              <a:rPr sz="2400">
                <a:sym typeface="+mn-ea"/>
              </a:rPr>
            </a:br>
            <a:r>
              <a:rPr sz="2400">
                <a:solidFill>
                  <a:srgbClr val="000000"/>
                </a:solidFill>
                <a:latin typeface="Times New Roman" panose="02020603050405020304" pitchFamily="2" charset="0"/>
                <a:ea typeface="楷体_GB2312" panose="02010609030101010101" pitchFamily="49" charset="-122"/>
                <a:sym typeface="+mn-ea"/>
              </a:rPr>
              <a:t>钻床夹具的夹具体结构形式比较复杂多样，应根据加工件的具体情况选择合适的结构，同时注意以下几点。</a:t>
            </a:r>
            <a:endParaRPr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(1)</a:t>
            </a:r>
            <a:r>
              <a:rPr sz="2400">
                <a:solidFill>
                  <a:srgbClr val="000000"/>
                </a:solidFill>
                <a:latin typeface="Times New Roman" panose="02020603050405020304" pitchFamily="2" charset="0"/>
                <a:ea typeface="楷体_GB2312" panose="02010609030101010101" pitchFamily="49" charset="-122"/>
                <a:sym typeface="+mn-ea"/>
              </a:rPr>
              <a:t>夹具体应具有足够的强度和刚性。</a:t>
            </a:r>
            <a:endParaRPr lang="zh-CN" altLang="en-US" sz="2400"/>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(2)</a:t>
            </a:r>
            <a:r>
              <a:rPr sz="2400">
                <a:solidFill>
                  <a:srgbClr val="000000"/>
                </a:solidFill>
                <a:latin typeface="Times New Roman" panose="02020603050405020304" pitchFamily="2" charset="0"/>
                <a:ea typeface="楷体_GB2312" panose="02010609030101010101" pitchFamily="49" charset="-122"/>
                <a:sym typeface="+mn-ea"/>
              </a:rPr>
              <a:t>钻套轴线最好与夹具体的承载面保持垂直或水平，保证钻削过程中刀具不致发生倾斜或折断。</a:t>
            </a:r>
            <a:endParaRPr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(3)</a:t>
            </a:r>
            <a:r>
              <a:rPr sz="2400">
                <a:solidFill>
                  <a:srgbClr val="000000"/>
                </a:solidFill>
                <a:latin typeface="Times New Roman" panose="02020603050405020304" pitchFamily="2" charset="0"/>
                <a:ea typeface="楷体_GB2312" panose="02010609030101010101" pitchFamily="49" charset="-122"/>
                <a:sym typeface="+mn-ea"/>
              </a:rPr>
              <a:t>夹具体应设置支脚，以减少底面与机床工作台的接触面积，确保夹具旋转的平稳性。</a:t>
            </a:r>
            <a:endParaRPr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(4)</a:t>
            </a:r>
            <a:r>
              <a:rPr sz="2400">
                <a:solidFill>
                  <a:srgbClr val="000000"/>
                </a:solidFill>
                <a:latin typeface="Times New Roman" panose="02020603050405020304" pitchFamily="2" charset="0"/>
                <a:ea typeface="楷体_GB2312" panose="02010609030101010101" pitchFamily="49" charset="-122"/>
                <a:sym typeface="+mn-ea"/>
              </a:rPr>
              <a:t>在满足强度和刚性的前提下，尽量减轻重量，特别是移动式夹具</a:t>
            </a:r>
            <a:r>
              <a:rPr lang="zh-CN" sz="2400">
                <a:solidFill>
                  <a:srgbClr val="000000"/>
                </a:solidFill>
                <a:latin typeface="Times New Roman" panose="02020603050405020304" pitchFamily="2" charset="0"/>
                <a:ea typeface="楷体_GB2312" panose="02010609030101010101" pitchFamily="49" charset="-122"/>
                <a:sym typeface="+mn-ea"/>
              </a:rPr>
              <a:t>。</a:t>
            </a:r>
            <a:endParaRPr lang="zh-CN" sz="2400">
              <a:solidFill>
                <a:srgbClr val="000000"/>
              </a:solidFill>
              <a:latin typeface="Times New Roman" panose="02020603050405020304" pitchFamily="2" charset="0"/>
              <a:ea typeface="楷体_GB2312" panose="02010609030101010101" pitchFamily="49" charset="-122"/>
              <a:sym typeface="+mn-ea"/>
            </a:endParaRPr>
          </a:p>
        </p:txBody>
      </p:sp>
    </p:spTree>
    <p:custDataLst>
      <p:tags r:id="rId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lstStyle/>
          <a:p>
            <a:r>
              <a:rPr lang="en-US" altLang="zh-CN" dirty="0"/>
              <a:t>Thanks </a:t>
            </a:r>
            <a:br>
              <a:rPr lang="en-US" altLang="zh-CN" dirty="0"/>
            </a:br>
            <a:r>
              <a:rPr lang="en-US" altLang="zh-CN" dirty="0"/>
              <a:t>For Watching.</a:t>
            </a:r>
            <a:endParaRPr lang="en-US" altLang="zh-CN" dirty="0"/>
          </a:p>
        </p:txBody>
      </p:sp>
      <p:sp>
        <p:nvSpPr>
          <p:cNvPr id="9" name="内容占位符 8"/>
          <p:cNvSpPr>
            <a:spLocks noGrp="1"/>
          </p:cNvSpPr>
          <p:nvPr>
            <p:ph sz="quarter" idx="13"/>
            <p:custDataLst>
              <p:tags r:id="rId2"/>
            </p:custDataLst>
          </p:nvPr>
        </p:nvSpPr>
        <p:spPr/>
        <p:txBody>
          <a:bodyPr/>
          <a:lstStyle/>
          <a:p>
            <a:r>
              <a:rPr lang="zh-CN" altLang="en-US" dirty="0"/>
              <a:t>谢谢大家！</a:t>
            </a:r>
            <a:endParaRPr lang="zh-CN" altLang="en-US" dirty="0"/>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wps\Desktop\Pictures\8042046.jpg8042046"/>
          <p:cNvPicPr>
            <a:picLocks noChangeAspect="1"/>
          </p:cNvPicPr>
          <p:nvPr>
            <p:custDataLst>
              <p:tags r:id="rId1"/>
            </p:custDataLst>
          </p:nvPr>
        </p:nvPicPr>
        <p:blipFill>
          <a:blip r:embed="rId2">
            <a:grayscl/>
            <a:lum bright="12000" contrast="-18000"/>
          </a:blip>
          <a:srcRect/>
          <a:stretch>
            <a:fillRect/>
          </a:stretch>
        </p:blipFill>
        <p:spPr>
          <a:xfrm>
            <a:off x="0" y="635"/>
            <a:ext cx="4679315" cy="6858000"/>
          </a:xfrm>
          <a:prstGeom prst="rect">
            <a:avLst/>
          </a:prstGeom>
        </p:spPr>
      </p:pic>
      <p:sp>
        <p:nvSpPr>
          <p:cNvPr id="3" name="矩形 2"/>
          <p:cNvSpPr/>
          <p:nvPr>
            <p:custDataLst>
              <p:tags r:id="rId3"/>
            </p:custDataLst>
          </p:nvPr>
        </p:nvSpPr>
        <p:spPr>
          <a:xfrm>
            <a:off x="0" y="1905"/>
            <a:ext cx="4690110" cy="6856095"/>
          </a:xfrm>
          <a:prstGeom prst="rect">
            <a:avLst/>
          </a:prstGeom>
          <a:gradFill>
            <a:gsLst>
              <a:gs pos="95000">
                <a:schemeClr val="accent1">
                  <a:alpha val="67000"/>
                </a:schemeClr>
              </a:gs>
              <a:gs pos="6000">
                <a:schemeClr val="accent1">
                  <a:lumMod val="75000"/>
                </a:schemeClr>
              </a:gs>
            </a:gsLst>
            <a:lin ang="1488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custDataLst>
              <p:tags r:id="rId4"/>
            </p:custDataLst>
          </p:nvPr>
        </p:nvSpPr>
        <p:spPr>
          <a:xfrm rot="16200000">
            <a:off x="-137160" y="3637915"/>
            <a:ext cx="3359785" cy="3246755"/>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任意多边形 26"/>
          <p:cNvSpPr/>
          <p:nvPr>
            <p:custDataLst>
              <p:tags r:id="rId5"/>
            </p:custDataLst>
          </p:nvPr>
        </p:nvSpPr>
        <p:spPr>
          <a:xfrm rot="5400000">
            <a:off x="1468755" y="34597"/>
            <a:ext cx="3276293" cy="3165803"/>
          </a:xfrm>
          <a:custGeom>
            <a:avLst/>
            <a:gdLst/>
            <a:ahLst/>
            <a:cxnLst>
              <a:cxn ang="3">
                <a:pos x="hc" y="t"/>
              </a:cxn>
              <a:cxn ang="cd2">
                <a:pos x="l" y="vc"/>
              </a:cxn>
              <a:cxn ang="cd4">
                <a:pos x="hc" y="b"/>
              </a:cxn>
              <a:cxn ang="0">
                <a:pos x="r" y="vc"/>
              </a:cxn>
            </a:cxnLst>
            <a:rect l="l" t="t" r="r" b="b"/>
            <a:pathLst>
              <a:path w="5160" h="4986">
                <a:moveTo>
                  <a:pt x="3580" y="0"/>
                </a:moveTo>
                <a:lnTo>
                  <a:pt x="5074" y="0"/>
                </a:lnTo>
                <a:lnTo>
                  <a:pt x="5078" y="20"/>
                </a:lnTo>
                <a:cubicBezTo>
                  <a:pt x="5169" y="468"/>
                  <a:pt x="5186" y="938"/>
                  <a:pt x="5119" y="1416"/>
                </a:cubicBezTo>
                <a:cubicBezTo>
                  <a:pt x="4800" y="3684"/>
                  <a:pt x="2704" y="5263"/>
                  <a:pt x="437" y="4945"/>
                </a:cubicBezTo>
                <a:cubicBezTo>
                  <a:pt x="295" y="4925"/>
                  <a:pt x="156" y="4898"/>
                  <a:pt x="20" y="4864"/>
                </a:cubicBezTo>
                <a:lnTo>
                  <a:pt x="0" y="4859"/>
                </a:lnTo>
                <a:lnTo>
                  <a:pt x="0" y="3342"/>
                </a:lnTo>
                <a:lnTo>
                  <a:pt x="44" y="3360"/>
                </a:lnTo>
                <a:cubicBezTo>
                  <a:pt x="231" y="3432"/>
                  <a:pt x="430" y="3484"/>
                  <a:pt x="638" y="3513"/>
                </a:cubicBezTo>
                <a:cubicBezTo>
                  <a:pt x="2114" y="3720"/>
                  <a:pt x="3479" y="2692"/>
                  <a:pt x="3687" y="1215"/>
                </a:cubicBezTo>
                <a:cubicBezTo>
                  <a:pt x="3745" y="800"/>
                  <a:pt x="3706" y="394"/>
                  <a:pt x="3586" y="19"/>
                </a:cubicBezTo>
                <a:lnTo>
                  <a:pt x="3580" y="0"/>
                </a:lnTo>
                <a:close/>
              </a:path>
            </a:pathLst>
          </a:custGeom>
          <a:noFill/>
          <a:ln w="15875">
            <a:gradFill>
              <a:gsLst>
                <a:gs pos="100000">
                  <a:schemeClr val="bg1"/>
                </a:gs>
                <a:gs pos="1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custDataLst>
              <p:tags r:id="rId6"/>
            </p:custDataLst>
          </p:nvPr>
        </p:nvSpPr>
        <p:spPr>
          <a:xfrm>
            <a:off x="5431790" y="3581400"/>
            <a:ext cx="5824220" cy="1979295"/>
          </a:xfrm>
          <a:prstGeom prst="rect">
            <a:avLst/>
          </a:prstGeom>
        </p:spPr>
        <p:txBody>
          <a:bodyPr vert="horz" lIns="90000" tIns="46800" rIns="90000" bIns="46800" rtlCol="0" anchor="t" anchorCtr="0">
            <a:normAutofit/>
          </a:bodyPr>
          <a:lstStyle>
            <a:defPPr>
              <a:defRPr lang="zh-CN"/>
            </a:defPPr>
            <a:lvl1pPr fontAlgn="auto">
              <a:lnSpc>
                <a:spcPct val="150000"/>
              </a:lnSpc>
              <a:spcBef>
                <a:spcPct val="0"/>
              </a:spcBef>
              <a:buNone/>
              <a:defRPr sz="1600" b="0" u="none" strike="noStrike" cap="none" spc="0" normalizeH="0" baseline="0">
                <a:uFillTx/>
                <a:latin typeface="+mj-lt"/>
                <a:ea typeface="+mj-ea"/>
                <a:cs typeface="+mj-cs"/>
              </a:defRPr>
            </a:lvl1pPr>
          </a:lstStyle>
          <a:p>
            <a:r>
              <a:rPr lang="zh-CN" altLang="en-US" sz="3600">
                <a:solidFill>
                  <a:schemeClr val="tx2">
                    <a:lumMod val="50000"/>
                  </a:schemeClr>
                </a:solidFill>
                <a:latin typeface="Arial" panose="020B0604020202020204" pitchFamily="34" charset="0"/>
                <a:ea typeface="微软雅黑" panose="020B0503020204020204" charset="-122"/>
              </a:rPr>
              <a:t>项目</a:t>
            </a:r>
            <a:r>
              <a:rPr lang="en-US" sz="3600">
                <a:solidFill>
                  <a:schemeClr val="tx2">
                    <a:lumMod val="50000"/>
                  </a:schemeClr>
                </a:solidFill>
                <a:latin typeface="Arial" panose="020B0604020202020204" pitchFamily="34" charset="0"/>
                <a:ea typeface="微软雅黑" panose="020B0503020204020204" charset="-122"/>
              </a:rPr>
              <a:t>6</a:t>
            </a:r>
            <a:r>
              <a:rPr sz="3600">
                <a:solidFill>
                  <a:schemeClr val="tx2">
                    <a:lumMod val="50000"/>
                  </a:schemeClr>
                </a:solidFill>
                <a:latin typeface="Arial" panose="020B0604020202020204" pitchFamily="34" charset="0"/>
                <a:ea typeface="微软雅黑" panose="020B0503020204020204" charset="-122"/>
              </a:rPr>
              <a:t> </a:t>
            </a:r>
            <a:r>
              <a:rPr lang="zh-CN" sz="3600">
                <a:solidFill>
                  <a:schemeClr val="tx2">
                    <a:lumMod val="50000"/>
                  </a:schemeClr>
                </a:solidFill>
                <a:latin typeface="Arial" panose="020B0604020202020204" pitchFamily="34" charset="0"/>
                <a:ea typeface="微软雅黑" panose="020B0503020204020204" charset="-122"/>
              </a:rPr>
              <a:t>钻</a:t>
            </a:r>
            <a:r>
              <a:rPr sz="3600">
                <a:solidFill>
                  <a:schemeClr val="tx2">
                    <a:lumMod val="50000"/>
                  </a:schemeClr>
                </a:solidFill>
                <a:latin typeface="Arial" panose="020B0604020202020204" pitchFamily="34" charset="0"/>
                <a:ea typeface="微软雅黑" panose="020B0503020204020204" charset="-122"/>
              </a:rPr>
              <a:t>床夹具设计</a:t>
            </a:r>
            <a:endParaRPr sz="3600">
              <a:solidFill>
                <a:schemeClr val="tx2">
                  <a:lumMod val="50000"/>
                </a:schemeClr>
              </a:solidFill>
              <a:latin typeface="Arial" panose="020B0604020202020204" pitchFamily="34" charset="0"/>
              <a:ea typeface="微软雅黑" panose="020B0503020204020204" charset="-122"/>
            </a:endParaRPr>
          </a:p>
        </p:txBody>
      </p:sp>
      <p:sp>
        <p:nvSpPr>
          <p:cNvPr id="7" name="文本框 6"/>
          <p:cNvSpPr txBox="1"/>
          <p:nvPr>
            <p:custDataLst>
              <p:tags r:id="rId7"/>
            </p:custDataLst>
          </p:nvPr>
        </p:nvSpPr>
        <p:spPr>
          <a:xfrm>
            <a:off x="5696585" y="1525905"/>
            <a:ext cx="4681855" cy="722630"/>
          </a:xfrm>
          <a:prstGeom prst="rect">
            <a:avLst/>
          </a:prstGeom>
        </p:spPr>
        <p:txBody>
          <a:bodyPr vert="horz" lIns="90170" tIns="46990" rIns="90170" bIns="46990" rtlCol="0" anchor="t" anchorCtr="0"/>
          <a:lstStyle>
            <a:lvl1pPr fontAlgn="auto">
              <a:lnSpc>
                <a:spcPct val="100000"/>
              </a:lnSpc>
              <a:spcBef>
                <a:spcPct val="0"/>
              </a:spcBef>
              <a:buNone/>
              <a:defRPr sz="4000" b="1" u="none" strike="noStrike" cap="none" spc="300" normalizeH="0" baseline="0">
                <a:uFillTx/>
                <a:latin typeface="+mj-lt"/>
                <a:ea typeface="+mj-ea"/>
                <a:cs typeface="+mj-cs"/>
              </a:defRPr>
            </a:lvl1pPr>
          </a:lstStyle>
          <a:p>
            <a:r>
              <a:rPr lang="zh-CN" altLang="en-US" sz="6600">
                <a:solidFill>
                  <a:schemeClr val="accent1">
                    <a:lumMod val="75000"/>
                  </a:schemeClr>
                </a:solidFill>
                <a:latin typeface="Arial" panose="020B0604020202020204" pitchFamily="34" charset="0"/>
                <a:ea typeface="微软雅黑" panose="020B0503020204020204" charset="-122"/>
              </a:rPr>
              <a:t>模块</a:t>
            </a:r>
            <a:r>
              <a:rPr lang="zh-CN" altLang="en-US" sz="6600">
                <a:solidFill>
                  <a:schemeClr val="accent1">
                    <a:lumMod val="75000"/>
                  </a:schemeClr>
                </a:solidFill>
                <a:latin typeface="Arial" panose="020B0604020202020204" pitchFamily="34" charset="0"/>
                <a:ea typeface="微软雅黑" panose="020B0503020204020204" charset="-122"/>
              </a:rPr>
              <a:t>二</a:t>
            </a:r>
            <a:endParaRPr lang="zh-CN" altLang="en-US" sz="6600">
              <a:solidFill>
                <a:schemeClr val="accent1">
                  <a:lumMod val="75000"/>
                </a:schemeClr>
              </a:solidFill>
              <a:latin typeface="Arial" panose="020B0604020202020204" pitchFamily="34" charset="0"/>
              <a:ea typeface="微软雅黑" panose="020B0503020204020204" charset="-122"/>
            </a:endParaRPr>
          </a:p>
        </p:txBody>
      </p:sp>
      <p:sp>
        <p:nvSpPr>
          <p:cNvPr id="4" name="同心圆 20"/>
          <p:cNvSpPr/>
          <p:nvPr>
            <p:custDataLst>
              <p:tags r:id="rId8"/>
            </p:custDataLst>
          </p:nvPr>
        </p:nvSpPr>
        <p:spPr>
          <a:xfrm>
            <a:off x="5431777" y="84708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8" name="同心圆 20"/>
          <p:cNvSpPr/>
          <p:nvPr>
            <p:custDataLst>
              <p:tags r:id="rId9"/>
            </p:custDataLst>
          </p:nvPr>
        </p:nvSpPr>
        <p:spPr>
          <a:xfrm>
            <a:off x="5411457"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
        <p:nvSpPr>
          <p:cNvPr id="9" name="同心圆 20"/>
          <p:cNvSpPr/>
          <p:nvPr>
            <p:custDataLst>
              <p:tags r:id="rId10"/>
            </p:custDataLst>
          </p:nvPr>
        </p:nvSpPr>
        <p:spPr>
          <a:xfrm>
            <a:off x="6030582" y="3157211"/>
            <a:ext cx="337209" cy="337209"/>
          </a:xfrm>
          <a:custGeom>
            <a:avLst/>
            <a:gdLst>
              <a:gd name="connsiteX0" fmla="*/ 180691 w 337209"/>
              <a:gd name="connsiteY0" fmla="*/ 92281 h 337209"/>
              <a:gd name="connsiteX1" fmla="*/ 123181 w 337209"/>
              <a:gd name="connsiteY1" fmla="*/ 106091 h 337209"/>
              <a:gd name="connsiteX2" fmla="*/ 106091 w 337209"/>
              <a:gd name="connsiteY2" fmla="*/ 214025 h 337209"/>
              <a:gd name="connsiteX3" fmla="*/ 214023 w 337209"/>
              <a:gd name="connsiteY3" fmla="*/ 231117 h 337209"/>
              <a:gd name="connsiteX4" fmla="*/ 231117 w 337209"/>
              <a:gd name="connsiteY4" fmla="*/ 123185 h 337209"/>
              <a:gd name="connsiteX5" fmla="*/ 180691 w 337209"/>
              <a:gd name="connsiteY5" fmla="*/ 92281 h 337209"/>
              <a:gd name="connsiteX6" fmla="*/ 194975 w 337209"/>
              <a:gd name="connsiteY6" fmla="*/ 2088 h 337209"/>
              <a:gd name="connsiteX7" fmla="*/ 304997 w 337209"/>
              <a:gd name="connsiteY7" fmla="*/ 69511 h 337209"/>
              <a:gd name="connsiteX8" fmla="*/ 267697 w 337209"/>
              <a:gd name="connsiteY8" fmla="*/ 305004 h 337209"/>
              <a:gd name="connsiteX9" fmla="*/ 32209 w 337209"/>
              <a:gd name="connsiteY9" fmla="*/ 267702 h 337209"/>
              <a:gd name="connsiteX10" fmla="*/ 69505 w 337209"/>
              <a:gd name="connsiteY10" fmla="*/ 32210 h 337209"/>
              <a:gd name="connsiteX11" fmla="*/ 194975 w 337209"/>
              <a:gd name="connsiteY11" fmla="*/ 2088 h 33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09" h="337209">
                <a:moveTo>
                  <a:pt x="180691" y="92281"/>
                </a:moveTo>
                <a:cubicBezTo>
                  <a:pt x="161157" y="89191"/>
                  <a:pt x="140446" y="93549"/>
                  <a:pt x="123181" y="106091"/>
                </a:cubicBezTo>
                <a:cubicBezTo>
                  <a:pt x="88657" y="131174"/>
                  <a:pt x="81006" y="179499"/>
                  <a:pt x="106091" y="214025"/>
                </a:cubicBezTo>
                <a:cubicBezTo>
                  <a:pt x="131173" y="248551"/>
                  <a:pt x="179497" y="256208"/>
                  <a:pt x="214023" y="231117"/>
                </a:cubicBezTo>
                <a:cubicBezTo>
                  <a:pt x="248550" y="206036"/>
                  <a:pt x="256202" y="157713"/>
                  <a:pt x="231117" y="123185"/>
                </a:cubicBezTo>
                <a:cubicBezTo>
                  <a:pt x="218575" y="105923"/>
                  <a:pt x="200223" y="95377"/>
                  <a:pt x="180691" y="92281"/>
                </a:cubicBezTo>
                <a:close/>
                <a:moveTo>
                  <a:pt x="194975" y="2088"/>
                </a:moveTo>
                <a:cubicBezTo>
                  <a:pt x="237592" y="8837"/>
                  <a:pt x="277630" y="31845"/>
                  <a:pt x="304997" y="69511"/>
                </a:cubicBezTo>
                <a:cubicBezTo>
                  <a:pt x="359729" y="144836"/>
                  <a:pt x="343032" y="250270"/>
                  <a:pt x="267697" y="305004"/>
                </a:cubicBezTo>
                <a:cubicBezTo>
                  <a:pt x="192372" y="359727"/>
                  <a:pt x="86938" y="343029"/>
                  <a:pt x="32209" y="267702"/>
                </a:cubicBezTo>
                <a:cubicBezTo>
                  <a:pt x="-22518" y="192374"/>
                  <a:pt x="-5818" y="86940"/>
                  <a:pt x="69505" y="32210"/>
                </a:cubicBezTo>
                <a:cubicBezTo>
                  <a:pt x="107174" y="4846"/>
                  <a:pt x="152362" y="-4661"/>
                  <a:pt x="194975" y="2088"/>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dk1"/>
              </a:solidFill>
            </a:endParaRPr>
          </a:p>
        </p:txBody>
      </p:sp>
    </p:spTree>
    <p:custDataLst>
      <p:tags r:id="rId1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06905" y="1120140"/>
            <a:ext cx="3189118" cy="5231765"/>
            <a:chOff x="4788" y="1764"/>
            <a:chExt cx="4073" cy="8239"/>
          </a:xfrm>
        </p:grpSpPr>
        <p:sp>
          <p:nvSpPr>
            <p:cNvPr id="10" name="圆角矩形 9"/>
            <p:cNvSpPr/>
            <p:nvPr>
              <p:custDataLst>
                <p:tags r:id="rId1"/>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custDataLst>
                <p:tags r:id="rId2"/>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06" name="同心圆 3"/>
          <p:cNvSpPr/>
          <p:nvPr>
            <p:custDataLst>
              <p:tags r:id="rId3"/>
            </p:custDataLst>
          </p:nvPr>
        </p:nvSpPr>
        <p:spPr>
          <a:xfrm>
            <a:off x="601961" y="661042"/>
            <a:ext cx="337210" cy="337211"/>
          </a:xfrm>
          <a:custGeom>
            <a:avLst/>
            <a:gdLst>
              <a:gd name="connsiteX0" fmla="*/ 180694 w 337210"/>
              <a:gd name="connsiteY0" fmla="*/ 92284 h 337211"/>
              <a:gd name="connsiteX1" fmla="*/ 123184 w 337210"/>
              <a:gd name="connsiteY1" fmla="*/ 106093 h 337211"/>
              <a:gd name="connsiteX2" fmla="*/ 106091 w 337210"/>
              <a:gd name="connsiteY2" fmla="*/ 214024 h 337211"/>
              <a:gd name="connsiteX3" fmla="*/ 214027 w 337210"/>
              <a:gd name="connsiteY3" fmla="*/ 231121 h 337211"/>
              <a:gd name="connsiteX4" fmla="*/ 231122 w 337210"/>
              <a:gd name="connsiteY4" fmla="*/ 123186 h 337211"/>
              <a:gd name="connsiteX5" fmla="*/ 180694 w 337210"/>
              <a:gd name="connsiteY5" fmla="*/ 92284 h 337211"/>
              <a:gd name="connsiteX6" fmla="*/ 194979 w 337210"/>
              <a:gd name="connsiteY6" fmla="*/ 2087 h 337211"/>
              <a:gd name="connsiteX7" fmla="*/ 305001 w 337210"/>
              <a:gd name="connsiteY7" fmla="*/ 69509 h 337211"/>
              <a:gd name="connsiteX8" fmla="*/ 267704 w 337210"/>
              <a:gd name="connsiteY8" fmla="*/ 304998 h 337211"/>
              <a:gd name="connsiteX9" fmla="*/ 32208 w 337210"/>
              <a:gd name="connsiteY9" fmla="*/ 267704 h 337211"/>
              <a:gd name="connsiteX10" fmla="*/ 69508 w 337210"/>
              <a:gd name="connsiteY10" fmla="*/ 32211 h 337211"/>
              <a:gd name="connsiteX11" fmla="*/ 194979 w 337210"/>
              <a:gd name="connsiteY11" fmla="*/ 2087 h 337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210" h="337211">
                <a:moveTo>
                  <a:pt x="180694" y="92284"/>
                </a:moveTo>
                <a:cubicBezTo>
                  <a:pt x="161161" y="89190"/>
                  <a:pt x="140449" y="93549"/>
                  <a:pt x="123184" y="106093"/>
                </a:cubicBezTo>
                <a:cubicBezTo>
                  <a:pt x="88660" y="131177"/>
                  <a:pt x="81004" y="179498"/>
                  <a:pt x="106091" y="214024"/>
                </a:cubicBezTo>
                <a:cubicBezTo>
                  <a:pt x="131173" y="248556"/>
                  <a:pt x="179502" y="256208"/>
                  <a:pt x="214027" y="231121"/>
                </a:cubicBezTo>
                <a:cubicBezTo>
                  <a:pt x="248553" y="206035"/>
                  <a:pt x="256205" y="157711"/>
                  <a:pt x="231122" y="123186"/>
                </a:cubicBezTo>
                <a:cubicBezTo>
                  <a:pt x="218579" y="105923"/>
                  <a:pt x="200226" y="95378"/>
                  <a:pt x="180694" y="92284"/>
                </a:cubicBezTo>
                <a:close/>
                <a:moveTo>
                  <a:pt x="194979" y="2087"/>
                </a:moveTo>
                <a:cubicBezTo>
                  <a:pt x="237594" y="8836"/>
                  <a:pt x="277635" y="31845"/>
                  <a:pt x="305001" y="69509"/>
                </a:cubicBezTo>
                <a:cubicBezTo>
                  <a:pt x="359729" y="144837"/>
                  <a:pt x="343032" y="250273"/>
                  <a:pt x="267704" y="304998"/>
                </a:cubicBezTo>
                <a:cubicBezTo>
                  <a:pt x="192375" y="359732"/>
                  <a:pt x="86940" y="343033"/>
                  <a:pt x="32208" y="267704"/>
                </a:cubicBezTo>
                <a:cubicBezTo>
                  <a:pt x="-22517" y="192374"/>
                  <a:pt x="-5819" y="86941"/>
                  <a:pt x="69508" y="32211"/>
                </a:cubicBezTo>
                <a:cubicBezTo>
                  <a:pt x="107174" y="4847"/>
                  <a:pt x="152365" y="-4660"/>
                  <a:pt x="194979" y="2087"/>
                </a:cubicBezTo>
                <a:close/>
              </a:path>
            </a:pathLst>
          </a:cu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dk1"/>
              </a:solidFill>
            </a:endParaRPr>
          </a:p>
        </p:txBody>
      </p:sp>
      <p:sp>
        <p:nvSpPr>
          <p:cNvPr id="20" name="文本框 19"/>
          <p:cNvSpPr txBox="1"/>
          <p:nvPr/>
        </p:nvSpPr>
        <p:spPr>
          <a:xfrm>
            <a:off x="-5251450" y="-3041650"/>
            <a:ext cx="4064000" cy="368300"/>
          </a:xfrm>
          <a:prstGeom prst="rect">
            <a:avLst/>
          </a:prstGeom>
          <a:noFill/>
        </p:spPr>
        <p:txBody>
          <a:bodyPr wrap="square" rtlCol="0">
            <a:spAutoFit/>
          </a:bodyPr>
          <a:p>
            <a:endParaRPr lang="zh-CN" altLang="en-US"/>
          </a:p>
        </p:txBody>
      </p:sp>
      <p:sp>
        <p:nvSpPr>
          <p:cNvPr id="21" name="文本框 20"/>
          <p:cNvSpPr txBox="1"/>
          <p:nvPr/>
        </p:nvSpPr>
        <p:spPr>
          <a:xfrm>
            <a:off x="-7877175" y="-4565650"/>
            <a:ext cx="4064000" cy="368300"/>
          </a:xfrm>
          <a:prstGeom prst="rect">
            <a:avLst/>
          </a:prstGeom>
          <a:noFill/>
        </p:spPr>
        <p:txBody>
          <a:bodyPr wrap="square" rtlCol="0">
            <a:spAutoFit/>
          </a:bodyPr>
          <a:p>
            <a:endParaRPr lang="zh-CN" altLang="en-US"/>
          </a:p>
        </p:txBody>
      </p:sp>
      <p:sp>
        <p:nvSpPr>
          <p:cNvPr id="23" name="文本框 22"/>
          <p:cNvSpPr txBox="1"/>
          <p:nvPr/>
        </p:nvSpPr>
        <p:spPr>
          <a:xfrm>
            <a:off x="-9858375" y="-6089650"/>
            <a:ext cx="4064000" cy="368300"/>
          </a:xfrm>
          <a:prstGeom prst="rect">
            <a:avLst/>
          </a:prstGeom>
          <a:noFill/>
        </p:spPr>
        <p:txBody>
          <a:bodyPr wrap="square" rtlCol="0">
            <a:spAutoFit/>
          </a:bodyPr>
          <a:p>
            <a:endParaRPr lang="zh-CN" altLang="en-US"/>
          </a:p>
        </p:txBody>
      </p:sp>
      <p:sp>
        <p:nvSpPr>
          <p:cNvPr id="24" name="文本框 23"/>
          <p:cNvSpPr txBox="1"/>
          <p:nvPr/>
        </p:nvSpPr>
        <p:spPr>
          <a:xfrm>
            <a:off x="-11839575" y="-7613650"/>
            <a:ext cx="4064000" cy="368300"/>
          </a:xfrm>
          <a:prstGeom prst="rect">
            <a:avLst/>
          </a:prstGeom>
          <a:noFill/>
        </p:spPr>
        <p:txBody>
          <a:bodyPr wrap="square" rtlCol="0">
            <a:spAutoFit/>
          </a:bodyPr>
          <a:p>
            <a:endParaRPr lang="zh-CN" altLang="en-US"/>
          </a:p>
        </p:txBody>
      </p:sp>
      <p:sp>
        <p:nvSpPr>
          <p:cNvPr id="25" name="文本框 24"/>
          <p:cNvSpPr txBox="1"/>
          <p:nvPr/>
        </p:nvSpPr>
        <p:spPr>
          <a:xfrm>
            <a:off x="-13820775" y="-9137650"/>
            <a:ext cx="4064000" cy="368300"/>
          </a:xfrm>
          <a:prstGeom prst="rect">
            <a:avLst/>
          </a:prstGeom>
          <a:noFill/>
        </p:spPr>
        <p:txBody>
          <a:bodyPr wrap="square" rtlCol="0">
            <a:spAutoFit/>
          </a:bodyPr>
          <a:p>
            <a:endParaRPr lang="zh-CN" altLang="en-US"/>
          </a:p>
        </p:txBody>
      </p:sp>
      <p:sp>
        <p:nvSpPr>
          <p:cNvPr id="26" name="文本框 25"/>
          <p:cNvSpPr txBox="1"/>
          <p:nvPr/>
        </p:nvSpPr>
        <p:spPr>
          <a:xfrm>
            <a:off x="-15801975" y="-10661650"/>
            <a:ext cx="4064000" cy="368300"/>
          </a:xfrm>
          <a:prstGeom prst="rect">
            <a:avLst/>
          </a:prstGeom>
          <a:noFill/>
        </p:spPr>
        <p:txBody>
          <a:bodyPr wrap="square" rtlCol="0">
            <a:spAutoFit/>
          </a:bodyPr>
          <a:p>
            <a:endParaRPr lang="zh-CN" altLang="en-US"/>
          </a:p>
        </p:txBody>
      </p:sp>
      <p:sp>
        <p:nvSpPr>
          <p:cNvPr id="27" name="文本框 26"/>
          <p:cNvSpPr txBox="1"/>
          <p:nvPr/>
        </p:nvSpPr>
        <p:spPr>
          <a:xfrm>
            <a:off x="-17783175" y="-12185650"/>
            <a:ext cx="4064000" cy="368300"/>
          </a:xfrm>
          <a:prstGeom prst="rect">
            <a:avLst/>
          </a:prstGeom>
          <a:noFill/>
        </p:spPr>
        <p:txBody>
          <a:bodyPr wrap="square" rtlCol="0">
            <a:spAutoFit/>
          </a:bodyPr>
          <a:p>
            <a:endParaRPr lang="zh-CN" altLang="en-US"/>
          </a:p>
        </p:txBody>
      </p:sp>
      <p:sp>
        <p:nvSpPr>
          <p:cNvPr id="28" name="文本框 27"/>
          <p:cNvSpPr txBox="1"/>
          <p:nvPr/>
        </p:nvSpPr>
        <p:spPr>
          <a:xfrm>
            <a:off x="-19764375" y="-13709650"/>
            <a:ext cx="4064000" cy="368300"/>
          </a:xfrm>
          <a:prstGeom prst="rect">
            <a:avLst/>
          </a:prstGeom>
          <a:noFill/>
        </p:spPr>
        <p:txBody>
          <a:bodyPr wrap="square" rtlCol="0">
            <a:spAutoFit/>
          </a:bodyPr>
          <a:p>
            <a:endParaRPr lang="zh-CN" altLang="en-US"/>
          </a:p>
        </p:txBody>
      </p:sp>
      <p:sp>
        <p:nvSpPr>
          <p:cNvPr id="9" name="圆角矩形 8"/>
          <p:cNvSpPr/>
          <p:nvPr>
            <p:custDataLst>
              <p:tags r:id="rId4"/>
            </p:custDataLst>
          </p:nvPr>
        </p:nvSpPr>
        <p:spPr>
          <a:xfrm>
            <a:off x="601980" y="1524000"/>
            <a:ext cx="1005205" cy="4295775"/>
          </a:xfrm>
          <a:prstGeom prst="roundRect">
            <a:avLst>
              <a:gd name="adj" fmla="val 4225"/>
            </a:avLst>
          </a:prstGeom>
          <a:gradFill>
            <a:gsLst>
              <a:gs pos="8000">
                <a:schemeClr val="accent1">
                  <a:lumMod val="75000"/>
                </a:schemeClr>
              </a:gs>
              <a:gs pos="100000">
                <a:schemeClr val="accent1"/>
              </a:gs>
            </a:gsLst>
            <a:path path="circle">
              <a:fillToRect l="100000" t="100000"/>
            </a:path>
            <a:tileRect r="-100000" b="-100000"/>
          </a:gradFill>
          <a:ln>
            <a:noFill/>
          </a:ln>
          <a:effectLst>
            <a:outerShdw blurRad="342900" dist="38100" dir="6540000" sx="102000" sy="102000" algn="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a:t>学</a:t>
            </a:r>
            <a:endParaRPr lang="zh-CN" altLang="en-US" sz="4800"/>
          </a:p>
          <a:p>
            <a:pPr algn="ctr"/>
            <a:r>
              <a:rPr lang="zh-CN" altLang="en-US" sz="4800"/>
              <a:t>习</a:t>
            </a:r>
            <a:endParaRPr lang="zh-CN" altLang="en-US" sz="4800"/>
          </a:p>
          <a:p>
            <a:pPr algn="ctr"/>
            <a:r>
              <a:rPr lang="zh-CN" altLang="en-US" sz="4800"/>
              <a:t>目</a:t>
            </a:r>
            <a:endParaRPr lang="zh-CN" altLang="en-US" sz="4800"/>
          </a:p>
          <a:p>
            <a:pPr algn="ctr"/>
            <a:r>
              <a:rPr lang="zh-CN" altLang="en-US" sz="4800"/>
              <a:t>标</a:t>
            </a:r>
            <a:endParaRPr lang="zh-CN" altLang="en-US" sz="4800"/>
          </a:p>
        </p:txBody>
      </p:sp>
      <p:grpSp>
        <p:nvGrpSpPr>
          <p:cNvPr id="7" name="组合 6"/>
          <p:cNvGrpSpPr/>
          <p:nvPr/>
        </p:nvGrpSpPr>
        <p:grpSpPr>
          <a:xfrm>
            <a:off x="5273675" y="1120140"/>
            <a:ext cx="3328852" cy="5231765"/>
            <a:chOff x="4788" y="1764"/>
            <a:chExt cx="4073" cy="8239"/>
          </a:xfrm>
        </p:grpSpPr>
        <p:sp>
          <p:nvSpPr>
            <p:cNvPr id="11" name="圆角矩形 10"/>
            <p:cNvSpPr/>
            <p:nvPr>
              <p:custDataLst>
                <p:tags r:id="rId5"/>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6"/>
              </p:custDataLst>
            </p:nvPr>
          </p:nvSpPr>
          <p:spPr>
            <a:xfrm>
              <a:off x="4956" y="2911"/>
              <a:ext cx="3182" cy="4608"/>
            </a:xfrm>
            <a:prstGeom prst="rect">
              <a:avLst/>
            </a:prstGeom>
            <a:noFill/>
          </p:spPr>
          <p:txBody>
            <a:bodyPr wrap="square" rtlCol="0">
              <a:noAutofit/>
            </a:bodyPr>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 能够对</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钻</a:t>
              </a:r>
              <a:r>
                <a:rPr lang="zh-CN" altLang="en-US" sz="2000" b="1">
                  <a:solidFill>
                    <a:schemeClr val="accent1"/>
                  </a:solidFill>
                  <a:latin typeface="Arial" panose="020B0604020202020204"/>
                  <a:ea typeface="微软雅黑" panose="020B0503020204020204" charset="-122"/>
                  <a:cs typeface="Arial Black" panose="020B0A04020102020204" charset="0"/>
                </a:rPr>
                <a:t>床</a:t>
              </a:r>
              <a:r>
                <a:rPr lang="en-US" altLang="zh-CN" sz="2000" b="1">
                  <a:solidFill>
                    <a:schemeClr val="accent1"/>
                  </a:solidFill>
                  <a:latin typeface="Arial" panose="020B0604020202020204"/>
                  <a:ea typeface="微软雅黑" panose="020B0503020204020204" charset="-122"/>
                  <a:cs typeface="Arial Black" panose="020B0A04020102020204" charset="0"/>
                </a:rPr>
                <a:t>夹具进行分类;</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3" name="任意多边形 12"/>
            <p:cNvSpPr/>
            <p:nvPr>
              <p:custDataLst>
                <p:tags r:id="rId7"/>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4" name="组合 13"/>
          <p:cNvGrpSpPr/>
          <p:nvPr/>
        </p:nvGrpSpPr>
        <p:grpSpPr>
          <a:xfrm>
            <a:off x="8739505" y="1093470"/>
            <a:ext cx="3355340" cy="5231765"/>
            <a:chOff x="4788" y="1764"/>
            <a:chExt cx="4072" cy="8239"/>
          </a:xfrm>
        </p:grpSpPr>
        <p:sp>
          <p:nvSpPr>
            <p:cNvPr id="15" name="圆角矩形 14"/>
            <p:cNvSpPr/>
            <p:nvPr>
              <p:custDataLst>
                <p:tags r:id="rId8"/>
              </p:custDataLst>
            </p:nvPr>
          </p:nvSpPr>
          <p:spPr>
            <a:xfrm>
              <a:off x="4788" y="1764"/>
              <a:ext cx="4073" cy="8238"/>
            </a:xfrm>
            <a:prstGeom prst="roundRect">
              <a:avLst>
                <a:gd name="adj" fmla="val 4225"/>
              </a:avLst>
            </a:prstGeom>
            <a:pattFill prst="pct5">
              <a:fgClr>
                <a:schemeClr val="tx2">
                  <a:lumMod val="90000"/>
                </a:schemeClr>
              </a:fgClr>
              <a:bgClr>
                <a:schemeClr val="bg1"/>
              </a:bgClr>
            </a:pattFill>
            <a:ln>
              <a:noFill/>
            </a:ln>
            <a:effectLst>
              <a:outerShdw blurRad="127000" dist="38100" dir="6540000" algn="tr" rotWithShape="0">
                <a:schemeClr val="tx1">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9"/>
              </p:custDataLst>
            </p:nvPr>
          </p:nvSpPr>
          <p:spPr>
            <a:xfrm>
              <a:off x="4956" y="2156"/>
              <a:ext cx="3182" cy="5363"/>
            </a:xfrm>
            <a:prstGeom prst="rect">
              <a:avLst/>
            </a:prstGeom>
            <a:noFill/>
          </p:spPr>
          <p:txBody>
            <a:bodyPr wrap="square" rtlCol="0">
              <a:noAutofit/>
            </a:bodyPr>
            <a:lstStyle/>
            <a:p>
              <a:endParaRPr lang="zh-CN" altLang="en-US" sz="4000" b="1">
                <a:solidFill>
                  <a:schemeClr val="accent1"/>
                </a:solidFill>
                <a:latin typeface="Arial" panose="020B0604020202020204"/>
                <a:ea typeface="微软雅黑" panose="020B0503020204020204" charset="-122"/>
                <a:cs typeface="Arial Black" panose="020B0A04020102020204" charset="0"/>
              </a:endParaRPr>
            </a:p>
            <a:p>
              <a:endParaRPr lang="en-US" altLang="zh-CN" sz="28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１. </a:t>
              </a:r>
              <a:r>
                <a:rPr lang="zh-CN" altLang="en-US" sz="2000" b="1">
                  <a:solidFill>
                    <a:schemeClr val="accent1"/>
                  </a:solidFill>
                  <a:latin typeface="Arial" panose="020B0604020202020204"/>
                  <a:ea typeface="微软雅黑" panose="020B0503020204020204" charset="-122"/>
                  <a:cs typeface="Arial Black" panose="020B0A04020102020204" charset="0"/>
                </a:rPr>
                <a:t>初步认识</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钻</a:t>
              </a:r>
              <a:r>
                <a:rPr lang="zh-CN" altLang="en-US" sz="2000" b="1">
                  <a:solidFill>
                    <a:schemeClr val="accent1"/>
                  </a:solidFill>
                  <a:latin typeface="Arial" panose="020B0604020202020204"/>
                  <a:ea typeface="微软雅黑" panose="020B0503020204020204" charset="-122"/>
                  <a:cs typeface="Arial Black" panose="020B0A04020102020204" charset="0"/>
                </a:rPr>
                <a:t>床夹具</a:t>
              </a:r>
              <a:r>
                <a:rPr lang="en-US" altLang="zh-CN" sz="2000" b="1">
                  <a:solidFill>
                    <a:schemeClr val="accent1"/>
                  </a:solidFill>
                  <a:latin typeface="Arial" panose="020B0604020202020204"/>
                  <a:ea typeface="微软雅黑" panose="020B0503020204020204" charset="-122"/>
                  <a:cs typeface="Arial Black" panose="020B0A04020102020204" charset="0"/>
                </a:rPr>
                <a:t>;</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rPr>
                <a:t>２.通过夹具知识的学习, 提升专业素养</a:t>
              </a:r>
              <a:r>
                <a:rPr lang="zh-CN" altLang="en-US" sz="2000" b="1">
                  <a:solidFill>
                    <a:schemeClr val="accent1"/>
                  </a:solidFill>
                  <a:latin typeface="Arial" panose="020B0604020202020204"/>
                  <a:ea typeface="微软雅黑" panose="020B0503020204020204" charset="-122"/>
                  <a:cs typeface="Arial Black" panose="020B0A04020102020204" charset="0"/>
                </a:rPr>
                <a:t>。</a:t>
              </a:r>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19" name="任意多边形 18"/>
            <p:cNvSpPr/>
            <p:nvPr>
              <p:custDataLst>
                <p:tags r:id="rId10"/>
              </p:custDataLst>
            </p:nvPr>
          </p:nvSpPr>
          <p:spPr>
            <a:xfrm>
              <a:off x="4788" y="7989"/>
              <a:ext cx="1269" cy="2014"/>
            </a:xfrm>
            <a:custGeom>
              <a:avLst/>
              <a:gdLst>
                <a:gd name="adj" fmla="val 567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68" h="1222">
                  <a:moveTo>
                    <a:pt x="24" y="0"/>
                  </a:moveTo>
                  <a:lnTo>
                    <a:pt x="388" y="0"/>
                  </a:lnTo>
                  <a:lnTo>
                    <a:pt x="381" y="21"/>
                  </a:lnTo>
                  <a:cubicBezTo>
                    <a:pt x="365" y="72"/>
                    <a:pt x="355" y="127"/>
                    <a:pt x="352" y="183"/>
                  </a:cubicBezTo>
                  <a:cubicBezTo>
                    <a:pt x="333" y="539"/>
                    <a:pt x="602" y="843"/>
                    <a:pt x="954" y="870"/>
                  </a:cubicBezTo>
                  <a:lnTo>
                    <a:pt x="968" y="871"/>
                  </a:lnTo>
                  <a:lnTo>
                    <a:pt x="968" y="1222"/>
                  </a:lnTo>
                  <a:lnTo>
                    <a:pt x="953" y="1222"/>
                  </a:lnTo>
                  <a:cubicBezTo>
                    <a:pt x="398" y="1193"/>
                    <a:pt x="-28" y="719"/>
                    <a:pt x="1" y="165"/>
                  </a:cubicBezTo>
                  <a:cubicBezTo>
                    <a:pt x="4" y="113"/>
                    <a:pt x="11" y="62"/>
                    <a:pt x="21" y="13"/>
                  </a:cubicBezTo>
                  <a:lnTo>
                    <a:pt x="24" y="0"/>
                  </a:lnTo>
                  <a:close/>
                </a:path>
              </a:pathLst>
            </a:custGeom>
            <a:gradFill>
              <a:gsLst>
                <a:gs pos="100000">
                  <a:schemeClr val="accent1"/>
                </a:gs>
                <a:gs pos="0">
                  <a:schemeClr val="accent1">
                    <a:alpha val="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圆角矩形 1"/>
          <p:cNvSpPr/>
          <p:nvPr/>
        </p:nvSpPr>
        <p:spPr>
          <a:xfrm>
            <a:off x="2068830" y="838200"/>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知识目标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3" name="文本框 2"/>
          <p:cNvSpPr txBox="1"/>
          <p:nvPr/>
        </p:nvSpPr>
        <p:spPr>
          <a:xfrm>
            <a:off x="2149475" y="2406015"/>
            <a:ext cx="2766695" cy="1630045"/>
          </a:xfrm>
          <a:prstGeom prst="rect">
            <a:avLst/>
          </a:prstGeom>
          <a:noFill/>
        </p:spPr>
        <p:txBody>
          <a:bodyPr wrap="square" rtlCol="0">
            <a:spAutoFit/>
          </a:bodyPr>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1. 掌握</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钻床夹具的种类；</a:t>
            </a:r>
            <a:endParaRPr lang="en-US" altLang="zh-CN" sz="2000" b="1">
              <a:solidFill>
                <a:schemeClr val="accent1"/>
              </a:solidFill>
              <a:latin typeface="Arial" panose="020B0604020202020204"/>
              <a:ea typeface="微软雅黑" panose="020B0503020204020204" charset="-122"/>
              <a:cs typeface="Arial Black" panose="020B0A04020102020204" charset="0"/>
            </a:endParaRPr>
          </a:p>
          <a:p>
            <a:endParaRPr lang="en-US" altLang="zh-CN" sz="2000" b="1">
              <a:solidFill>
                <a:schemeClr val="accent1"/>
              </a:solidFill>
              <a:latin typeface="Arial" panose="020B0604020202020204"/>
              <a:ea typeface="微软雅黑" panose="020B0503020204020204" charset="-122"/>
              <a:cs typeface="Arial Black" panose="020B0A04020102020204" charset="0"/>
            </a:endParaRPr>
          </a:p>
          <a:p>
            <a:r>
              <a:rPr lang="en-US" altLang="zh-CN" sz="2000" b="1">
                <a:solidFill>
                  <a:schemeClr val="accent1"/>
                </a:solidFill>
                <a:latin typeface="Arial" panose="020B0604020202020204"/>
                <a:ea typeface="微软雅黑" panose="020B0503020204020204" charset="-122"/>
                <a:cs typeface="Arial Black" panose="020B0A04020102020204" charset="0"/>
                <a:sym typeface="+mn-ea"/>
              </a:rPr>
              <a:t>２. 掌握</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钻</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床夹具设计</a:t>
            </a:r>
            <a:r>
              <a:rPr lang="zh-CN" altLang="en-US" sz="2000" b="1">
                <a:solidFill>
                  <a:schemeClr val="accent1"/>
                </a:solidFill>
                <a:latin typeface="Arial" panose="020B0604020202020204"/>
                <a:ea typeface="微软雅黑" panose="020B0503020204020204" charset="-122"/>
                <a:cs typeface="Arial Black" panose="020B0A04020102020204" charset="0"/>
                <a:sym typeface="+mn-ea"/>
              </a:rPr>
              <a:t>要求。</a:t>
            </a:r>
            <a:endParaRPr lang="zh-CN" altLang="en-US" sz="2000" b="1">
              <a:solidFill>
                <a:schemeClr val="accent1"/>
              </a:solidFill>
              <a:latin typeface="Arial" panose="020B0604020202020204"/>
              <a:ea typeface="微软雅黑" panose="020B0503020204020204" charset="-122"/>
              <a:cs typeface="Arial Black" panose="020B0A04020102020204" charset="0"/>
            </a:endParaRPr>
          </a:p>
          <a:p>
            <a:endParaRPr lang="zh-CN" altLang="en-US" sz="2000" b="1">
              <a:solidFill>
                <a:schemeClr val="accent1"/>
              </a:solidFill>
              <a:latin typeface="Arial" panose="020B0604020202020204"/>
              <a:ea typeface="微软雅黑" panose="020B0503020204020204" charset="-122"/>
              <a:cs typeface="Arial Black" panose="020B0A04020102020204" charset="0"/>
            </a:endParaRPr>
          </a:p>
        </p:txBody>
      </p:sp>
      <p:sp>
        <p:nvSpPr>
          <p:cNvPr id="4" name="圆角矩形 3"/>
          <p:cNvSpPr/>
          <p:nvPr>
            <p:custDataLst>
              <p:tags r:id="rId11"/>
            </p:custDataLst>
          </p:nvPr>
        </p:nvSpPr>
        <p:spPr>
          <a:xfrm>
            <a:off x="5474335" y="83883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技能目标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
        <p:nvSpPr>
          <p:cNvPr id="5" name="圆角矩形 4"/>
          <p:cNvSpPr/>
          <p:nvPr>
            <p:custDataLst>
              <p:tags r:id="rId12"/>
            </p:custDataLst>
          </p:nvPr>
        </p:nvSpPr>
        <p:spPr>
          <a:xfrm>
            <a:off x="8977630" y="870585"/>
            <a:ext cx="2929255" cy="68516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solidFill>
                  <a:schemeClr val="tx1"/>
                </a:solidFill>
                <a:latin typeface="Arial" panose="020B0604020202020204"/>
                <a:ea typeface="微软雅黑" panose="020B0503020204020204" charset="-122"/>
                <a:cs typeface="Arial Black" panose="020B0A04020102020204" charset="0"/>
                <a:sym typeface="+mn-ea"/>
              </a:rPr>
              <a:t>素养目标</a:t>
            </a:r>
            <a:endParaRPr lang="zh-CN" altLang="en-US" sz="2400" b="1">
              <a:solidFill>
                <a:schemeClr val="tx1"/>
              </a:solidFill>
              <a:latin typeface="Arial" panose="020B0604020202020204"/>
              <a:ea typeface="微软雅黑" panose="020B0503020204020204" charset="-122"/>
              <a:cs typeface="Arial Black" panose="020B0A04020102020204" charset="0"/>
              <a:sym typeface="+mn-ea"/>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同心圆 85"/>
          <p:cNvSpPr/>
          <p:nvPr>
            <p:custDataLst>
              <p:tags r:id="rId1"/>
            </p:custDataLst>
          </p:nvPr>
        </p:nvSpPr>
        <p:spPr>
          <a:xfrm rot="19440000" flipH="1">
            <a:off x="790511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87" name="同心圆 86"/>
          <p:cNvSpPr/>
          <p:nvPr>
            <p:custDataLst>
              <p:tags r:id="rId2"/>
            </p:custDataLst>
          </p:nvPr>
        </p:nvSpPr>
        <p:spPr>
          <a:xfrm rot="19440000" flipH="1">
            <a:off x="4328795" y="3066825"/>
            <a:ext cx="337185" cy="337185"/>
          </a:xfrm>
          <a:prstGeom prst="donut">
            <a:avLst>
              <a:gd name="adj" fmla="val 27083"/>
            </a:avLst>
          </a:prstGeom>
          <a:gradFill>
            <a:gsLst>
              <a:gs pos="0">
                <a:schemeClr val="accent1"/>
              </a:gs>
              <a:gs pos="28000">
                <a:schemeClr val="accent1"/>
              </a:gs>
              <a:gs pos="93000">
                <a:schemeClr val="accent1">
                  <a:lumMod val="75000"/>
                </a:schemeClr>
              </a:gs>
            </a:gsLst>
            <a:lin ang="1140000" scaled="0"/>
          </a:gradFill>
          <a:ln>
            <a:noFill/>
          </a:ln>
          <a:effectLst>
            <a:outerShdw blurRad="50800" dist="50800" dir="5400000" algn="ctr"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endParaRPr>
          </a:p>
        </p:txBody>
      </p:sp>
      <p:sp>
        <p:nvSpPr>
          <p:cNvPr id="10" name="圆角矩形 9"/>
          <p:cNvSpPr/>
          <p:nvPr>
            <p:custDataLst>
              <p:tags r:id="rId3"/>
            </p:custDataLst>
          </p:nvPr>
        </p:nvSpPr>
        <p:spPr>
          <a:xfrm>
            <a:off x="1397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custDataLst>
              <p:tags r:id="rId4"/>
            </p:custDataLst>
          </p:nvPr>
        </p:nvSpPr>
        <p:spPr>
          <a:xfrm>
            <a:off x="1938655" y="3355115"/>
            <a:ext cx="594360" cy="419100"/>
          </a:xfrm>
          <a:prstGeom prst="rect">
            <a:avLst/>
          </a:prstGeom>
          <a:noFill/>
        </p:spPr>
        <p:txBody>
          <a:bodyPr wrap="square" rtlCol="0">
            <a:normAutofit fontScale="85000" lnSpcReduction="20000"/>
          </a:bodyPr>
          <a:lstStyle/>
          <a:p>
            <a:r>
              <a:rPr lang="en-US" sz="2800" b="1" dirty="0">
                <a:solidFill>
                  <a:schemeClr val="accent1"/>
                </a:solidFill>
                <a:latin typeface="Arial" panose="020B0604020202020204" pitchFamily="34" charset="0"/>
                <a:ea typeface="微软雅黑" panose="020B0503020204020204" charset="-122"/>
                <a:cs typeface="Bahnschrift" panose="020B0502040204020203" charset="0"/>
              </a:rPr>
              <a:t>01</a:t>
            </a:r>
            <a:endParaRPr lang="en-US" sz="2800" b="1" dirty="0">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15" name="圆角矩形 14"/>
          <p:cNvSpPr/>
          <p:nvPr>
            <p:custDataLst>
              <p:tags r:id="rId5"/>
            </p:custDataLst>
          </p:nvPr>
        </p:nvSpPr>
        <p:spPr>
          <a:xfrm>
            <a:off x="1397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文本框 15"/>
          <p:cNvSpPr txBox="1"/>
          <p:nvPr>
            <p:custDataLst>
              <p:tags r:id="rId6"/>
            </p:custDataLst>
          </p:nvPr>
        </p:nvSpPr>
        <p:spPr>
          <a:xfrm>
            <a:off x="1938655" y="3869465"/>
            <a:ext cx="2508885" cy="607060"/>
          </a:xfrm>
          <a:prstGeom prst="rect">
            <a:avLst/>
          </a:prstGeom>
          <a:noFill/>
          <a:effectLst/>
        </p:spPr>
        <p:txBody>
          <a:bodyPr wrap="square" rtlCol="0">
            <a:normAutofit fontScale="90000"/>
          </a:bodyPr>
          <a:lstStyle/>
          <a:p>
            <a:pPr algn="l"/>
            <a:r>
              <a:rPr lang="zh-CN" altLang="en-US" sz="2400" b="1">
                <a:latin typeface="Arial" panose="020B0604020202020204" pitchFamily="34" charset="0"/>
                <a:ea typeface="微软雅黑" panose="020B0503020204020204" charset="-122"/>
                <a:sym typeface="+mn-ea"/>
              </a:rPr>
              <a:t>钻</a:t>
            </a:r>
            <a:r>
              <a:rPr lang="zh-CN" altLang="en-US" sz="2400" b="1">
                <a:latin typeface="Arial" panose="020B0604020202020204" pitchFamily="34" charset="0"/>
                <a:ea typeface="微软雅黑" panose="020B0503020204020204" charset="-122"/>
                <a:sym typeface="+mn-ea"/>
              </a:rPr>
              <a:t>床专用夹具种类</a:t>
            </a:r>
            <a:endParaRPr lang="zh-CN" altLang="en-US" sz="2400" b="1">
              <a:solidFill>
                <a:schemeClr val="tx1"/>
              </a:solidFill>
              <a:latin typeface="Arial" panose="020B0604020202020204" pitchFamily="34" charset="0"/>
              <a:ea typeface="微软雅黑" panose="020B0503020204020204" charset="-122"/>
            </a:endParaRPr>
          </a:p>
        </p:txBody>
      </p:sp>
      <p:sp>
        <p:nvSpPr>
          <p:cNvPr id="23" name="圆角矩形 22"/>
          <p:cNvSpPr/>
          <p:nvPr>
            <p:custDataLst>
              <p:tags r:id="rId7"/>
            </p:custDataLst>
          </p:nvPr>
        </p:nvSpPr>
        <p:spPr>
          <a:xfrm>
            <a:off x="4953000" y="3226845"/>
            <a:ext cx="3120390" cy="1320800"/>
          </a:xfrm>
          <a:prstGeom prst="roundRect">
            <a:avLst>
              <a:gd name="adj" fmla="val 4398"/>
            </a:avLst>
          </a:prstGeom>
          <a:solidFill>
            <a:schemeClr val="bg1"/>
          </a:solidFill>
          <a:ln>
            <a:noFill/>
          </a:ln>
          <a:effectLst>
            <a:outerShdw blurRad="165100" dist="38100" dir="2760000" algn="l" rotWithShape="0">
              <a:schemeClr val="accent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custDataLst>
              <p:tags r:id="rId8"/>
            </p:custDataLst>
          </p:nvPr>
        </p:nvSpPr>
        <p:spPr>
          <a:xfrm>
            <a:off x="5494655" y="3355115"/>
            <a:ext cx="594360" cy="419100"/>
          </a:xfrm>
          <a:prstGeom prst="rect">
            <a:avLst/>
          </a:prstGeom>
          <a:noFill/>
        </p:spPr>
        <p:txBody>
          <a:bodyPr wrap="square" rtlCol="0">
            <a:normAutofit fontScale="85000" lnSpcReduction="20000"/>
          </a:bodyPr>
          <a:lstStyle/>
          <a:p>
            <a:r>
              <a:rPr lang="en-US" sz="2800" b="1">
                <a:solidFill>
                  <a:schemeClr val="accent1"/>
                </a:solidFill>
                <a:latin typeface="Arial" panose="020B0604020202020204" pitchFamily="34" charset="0"/>
                <a:ea typeface="微软雅黑" panose="020B0503020204020204" charset="-122"/>
                <a:cs typeface="Bahnschrift" panose="020B0502040204020203" charset="0"/>
              </a:rPr>
              <a:t>02</a:t>
            </a:r>
            <a:endParaRPr lang="en-US" sz="2800" b="1">
              <a:solidFill>
                <a:schemeClr val="accent1"/>
              </a:solidFill>
              <a:latin typeface="Arial" panose="020B0604020202020204" pitchFamily="34" charset="0"/>
              <a:ea typeface="微软雅黑" panose="020B0503020204020204" charset="-122"/>
              <a:cs typeface="Bahnschrift" panose="020B0502040204020203" charset="0"/>
            </a:endParaRPr>
          </a:p>
        </p:txBody>
      </p:sp>
      <p:sp>
        <p:nvSpPr>
          <p:cNvPr id="26" name="圆角矩形 25"/>
          <p:cNvSpPr/>
          <p:nvPr>
            <p:custDataLst>
              <p:tags r:id="rId9"/>
            </p:custDataLst>
          </p:nvPr>
        </p:nvSpPr>
        <p:spPr>
          <a:xfrm>
            <a:off x="4953000" y="3226845"/>
            <a:ext cx="353695" cy="1320800"/>
          </a:xfrm>
          <a:prstGeom prst="roundRect">
            <a:avLst>
              <a:gd name="adj" fmla="val 4398"/>
            </a:avLst>
          </a:prstGeom>
          <a:pattFill prst="wdDnDiag">
            <a:fgClr>
              <a:schemeClr val="accent1">
                <a:lumMod val="75000"/>
              </a:schemeClr>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10"/>
            </p:custDataLst>
          </p:nvPr>
        </p:nvSpPr>
        <p:spPr>
          <a:xfrm>
            <a:off x="5494655" y="3869465"/>
            <a:ext cx="2508885" cy="607060"/>
          </a:xfrm>
          <a:prstGeom prst="rect">
            <a:avLst/>
          </a:prstGeom>
          <a:noFill/>
          <a:effectLst/>
        </p:spPr>
        <p:txBody>
          <a:bodyPr wrap="square" rtlCol="0">
            <a:normAutofit fontScale="70000"/>
          </a:bodyPr>
          <a:lstStyle/>
          <a:p>
            <a:pPr algn="l"/>
            <a:r>
              <a:rPr lang="zh-CN" altLang="en-US" sz="2400" b="1">
                <a:latin typeface="Arial" panose="020B0604020202020204" pitchFamily="34" charset="0"/>
                <a:ea typeface="微软雅黑" panose="020B0503020204020204" charset="-122"/>
                <a:sym typeface="+mn-ea"/>
              </a:rPr>
              <a:t>钻</a:t>
            </a:r>
            <a:r>
              <a:rPr lang="zh-CN" altLang="en-US" sz="2400" b="1">
                <a:latin typeface="Arial" panose="020B0604020202020204" pitchFamily="34" charset="0"/>
                <a:ea typeface="微软雅黑" panose="020B0503020204020204" charset="-122"/>
                <a:sym typeface="+mn-ea"/>
              </a:rPr>
              <a:t>床专用夹具</a:t>
            </a:r>
            <a:r>
              <a:rPr lang="zh-CN" altLang="en-US" sz="2400" b="1">
                <a:latin typeface="Arial" panose="020B0604020202020204" pitchFamily="34" charset="0"/>
                <a:ea typeface="微软雅黑" panose="020B0503020204020204" charset="-122"/>
                <a:sym typeface="+mn-ea"/>
              </a:rPr>
              <a:t>设计要求</a:t>
            </a:r>
            <a:endParaRPr lang="zh-CN" altLang="en-US" sz="2400" b="1">
              <a:latin typeface="Arial" panose="020B0604020202020204" pitchFamily="34" charset="0"/>
              <a:ea typeface="微软雅黑" panose="020B0503020204020204" charset="-122"/>
            </a:endParaRPr>
          </a:p>
          <a:p>
            <a:pPr algn="l"/>
            <a:endParaRPr lang="zh-CN" altLang="en-US" sz="2400" b="1">
              <a:solidFill>
                <a:schemeClr val="tx1"/>
              </a:solidFill>
              <a:latin typeface="Arial" panose="020B0604020202020204" pitchFamily="34" charset="0"/>
              <a:ea typeface="微软雅黑" panose="020B0503020204020204" charset="-122"/>
            </a:endParaRPr>
          </a:p>
        </p:txBody>
      </p:sp>
      <p:sp>
        <p:nvSpPr>
          <p:cNvPr id="77" name="文本框 76"/>
          <p:cNvSpPr txBox="1"/>
          <p:nvPr>
            <p:custDataLst>
              <p:tags r:id="rId11"/>
            </p:custDataLst>
          </p:nvPr>
        </p:nvSpPr>
        <p:spPr>
          <a:xfrm>
            <a:off x="1290320" y="998855"/>
            <a:ext cx="1874520" cy="962660"/>
          </a:xfrm>
          <a:prstGeom prst="rect">
            <a:avLst/>
          </a:prstGeom>
          <a:noFill/>
        </p:spPr>
        <p:txBody>
          <a:bodyPr wrap="square" rtlCol="0" anchor="t" anchorCtr="0">
            <a:normAutofit fontScale="90000"/>
          </a:bodyPr>
          <a:lstStyle/>
          <a:p>
            <a:pPr algn="dist">
              <a:lnSpc>
                <a:spcPct val="100000"/>
              </a:lnSpc>
              <a:spcBef>
                <a:spcPts val="0"/>
              </a:spcBef>
              <a:spcAft>
                <a:spcPts val="0"/>
              </a:spcAft>
            </a:pPr>
            <a:r>
              <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rPr>
              <a:t>目 录</a:t>
            </a:r>
            <a:endParaRPr lang="zh-CN" altLang="en-US" sz="6000" b="1" dirty="0">
              <a:gradFill>
                <a:gsLst>
                  <a:gs pos="100000">
                    <a:schemeClr val="accent1">
                      <a:lumMod val="75000"/>
                    </a:schemeClr>
                  </a:gs>
                  <a:gs pos="4000">
                    <a:schemeClr val="accent1">
                      <a:lumMod val="60000"/>
                      <a:lumOff val="40000"/>
                    </a:schemeClr>
                  </a:gs>
                  <a:gs pos="33000">
                    <a:schemeClr val="accent1"/>
                  </a:gs>
                </a:gsLst>
                <a:lin ang="2700000" scaled="0"/>
                <a:tileRect/>
              </a:gradFill>
              <a:latin typeface="Arial" panose="020B0604020202020204" pitchFamily="34" charset="0"/>
              <a:ea typeface="微软雅黑" panose="020B0503020204020204" charset="-122"/>
            </a:endParaRPr>
          </a:p>
        </p:txBody>
      </p:sp>
    </p:spTree>
    <p:custDataLst>
      <p:tags r:id="rId1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钻</a:t>
            </a:r>
            <a:r>
              <a:rPr lang="zh-CN" altLang="en-US">
                <a:latin typeface="Arial" panose="020B0604020202020204" pitchFamily="34" charset="0"/>
                <a:ea typeface="微软雅黑" panose="020B0503020204020204" charset="-122"/>
                <a:sym typeface="+mn-ea"/>
              </a:rPr>
              <a:t>床专用夹具种类</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885190" y="1296670"/>
            <a:ext cx="10405110" cy="3415030"/>
          </a:xfrm>
          <a:prstGeom prst="rect">
            <a:avLst/>
          </a:prstGeom>
          <a:noFill/>
        </p:spPr>
        <p:txBody>
          <a:bodyPr wrap="square" rtlCol="0" anchor="t">
            <a:spAutoFit/>
          </a:bodyPr>
          <a:p>
            <a:pPr indent="457200" fontAlgn="auto">
              <a:lnSpc>
                <a:spcPct val="150000"/>
              </a:lnSpc>
            </a:pPr>
            <a:r>
              <a:rPr sz="2400">
                <a:solidFill>
                  <a:srgbClr val="000000"/>
                </a:solidFill>
                <a:latin typeface="Times New Roman" panose="02020603050405020304" pitchFamily="2" charset="0"/>
                <a:ea typeface="楷体_GB2312" panose="02010609030101010101" pitchFamily="49" charset="-122"/>
                <a:sym typeface="+mn-ea"/>
              </a:rPr>
              <a:t>钻床夹具的种类比较多，根据加工孔的分布情况和钻模板结构的特征，一般分为固定式夹具、移动式夹具、回转式夹具、翻转式夹具、覆盖式夹具等。在这些夹具类型中，部分钻床夹具已经形成标准化的结构，用户只需要设计专门的钻套和钻模板即可。本书着重介绍针对具体加工件而设计的专用钻床夹具。</a:t>
            </a:r>
            <a:br>
              <a:rPr sz="2400">
                <a:sym typeface="+mn-ea"/>
              </a:rPr>
            </a:br>
            <a:endParaRPr lang="zh-CN" altLang="en-US" sz="2400"/>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64917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钻</a:t>
            </a:r>
            <a:r>
              <a:rPr lang="zh-CN" altLang="en-US">
                <a:latin typeface="Arial" panose="020B0604020202020204" pitchFamily="34" charset="0"/>
                <a:ea typeface="微软雅黑" panose="020B0503020204020204" charset="-122"/>
                <a:sym typeface="+mn-ea"/>
              </a:rPr>
              <a:t>床专用夹具种类</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885190" y="1296670"/>
            <a:ext cx="10405110" cy="1753235"/>
          </a:xfrm>
          <a:prstGeom prst="rect">
            <a:avLst/>
          </a:prstGeom>
          <a:noFill/>
        </p:spPr>
        <p:txBody>
          <a:bodyPr wrap="square" rtlCol="0" anchor="t">
            <a:spAutoFit/>
          </a:bodyPr>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1.</a:t>
            </a:r>
            <a:r>
              <a:rPr sz="2400">
                <a:solidFill>
                  <a:srgbClr val="000000"/>
                </a:solidFill>
                <a:latin typeface="Times New Roman" panose="02020603050405020304" pitchFamily="2" charset="0"/>
                <a:ea typeface="楷体_GB2312" panose="02010609030101010101" pitchFamily="49" charset="-122"/>
                <a:sym typeface="+mn-ea"/>
              </a:rPr>
              <a:t>固定式钻床夹具</a:t>
            </a:r>
            <a:br>
              <a:rPr sz="2400">
                <a:sym typeface="+mn-ea"/>
              </a:rPr>
            </a:br>
            <a:r>
              <a:rPr sz="2400">
                <a:solidFill>
                  <a:srgbClr val="000000"/>
                </a:solidFill>
                <a:latin typeface="Times New Roman" panose="02020603050405020304" pitchFamily="2" charset="0"/>
                <a:ea typeface="楷体_GB2312" panose="02010609030101010101" pitchFamily="49" charset="-122"/>
                <a:sym typeface="+mn-ea"/>
              </a:rPr>
              <a:t>固定式钻床夹具在使用过程中，夹具及工件在机床上的位置固定不变。通常用于在立式钻床上加工直径较大的单孔或在摇臂钻床上加工平行的孔系。</a:t>
            </a:r>
            <a:endParaRPr lang="zh-CN" altLang="en-US" sz="2400"/>
          </a:p>
        </p:txBody>
      </p:sp>
      <p:pic>
        <p:nvPicPr>
          <p:cNvPr id="35845" name="图片 5" descr="image760.jpeg"/>
          <p:cNvPicPr>
            <a:picLocks noChangeAspect="1"/>
          </p:cNvPicPr>
          <p:nvPr>
            <p:custDataLst>
              <p:tags r:id="rId2"/>
            </p:custDataLst>
          </p:nvPr>
        </p:nvPicPr>
        <p:blipFill>
          <a:blip r:embed="rId3"/>
          <a:stretch>
            <a:fillRect/>
          </a:stretch>
        </p:blipFill>
        <p:spPr>
          <a:xfrm>
            <a:off x="1860233" y="3694748"/>
            <a:ext cx="2232025" cy="2232025"/>
          </a:xfrm>
          <a:prstGeom prst="rect">
            <a:avLst/>
          </a:prstGeom>
          <a:noFill/>
          <a:ln w="9525">
            <a:noFill/>
          </a:ln>
        </p:spPr>
      </p:pic>
      <p:pic>
        <p:nvPicPr>
          <p:cNvPr id="36869" name="图片 5" descr="image761.jpeg"/>
          <p:cNvPicPr>
            <a:picLocks noChangeAspect="1"/>
          </p:cNvPicPr>
          <p:nvPr>
            <p:custDataLst>
              <p:tags r:id="rId4"/>
            </p:custDataLst>
          </p:nvPr>
        </p:nvPicPr>
        <p:blipFill>
          <a:blip r:embed="rId5"/>
          <a:stretch>
            <a:fillRect/>
          </a:stretch>
        </p:blipFill>
        <p:spPr>
          <a:xfrm>
            <a:off x="6095683" y="3154363"/>
            <a:ext cx="3933825" cy="3095625"/>
          </a:xfrm>
          <a:prstGeom prst="rect">
            <a:avLst/>
          </a:prstGeom>
          <a:noFill/>
          <a:ln w="9525">
            <a:noFill/>
          </a:ln>
        </p:spPr>
      </p:pic>
    </p:spTree>
    <p:custDataLst>
      <p:tags r:id="rId6"/>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954879" y="9291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钻</a:t>
            </a:r>
            <a:r>
              <a:rPr lang="zh-CN" altLang="en-US">
                <a:latin typeface="Arial" panose="020B0604020202020204" pitchFamily="34" charset="0"/>
                <a:ea typeface="微软雅黑" panose="020B0503020204020204" charset="-122"/>
                <a:sym typeface="+mn-ea"/>
              </a:rPr>
              <a:t>床专用夹具种类</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885190" y="643890"/>
            <a:ext cx="11048365" cy="3969385"/>
          </a:xfrm>
          <a:prstGeom prst="rect">
            <a:avLst/>
          </a:prstGeom>
          <a:noFill/>
        </p:spPr>
        <p:txBody>
          <a:bodyPr wrap="square" rtlCol="0" anchor="t">
            <a:spAutoFit/>
          </a:bodyPr>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2.</a:t>
            </a:r>
            <a:r>
              <a:rPr sz="2400">
                <a:solidFill>
                  <a:srgbClr val="000000"/>
                </a:solidFill>
                <a:latin typeface="Times New Roman" panose="02020603050405020304" pitchFamily="2" charset="0"/>
                <a:ea typeface="楷体_GB2312" panose="02010609030101010101" pitchFamily="49" charset="-122"/>
                <a:sym typeface="+mn-ea"/>
              </a:rPr>
              <a:t>移动式钻床夹具</a:t>
            </a:r>
            <a:endParaRPr sz="2400">
              <a:solidFill>
                <a:srgbClr val="000000"/>
              </a:solidFill>
              <a:latin typeface="Times New Roman" panose="02020603050405020304" pitchFamily="2" charset="0"/>
              <a:ea typeface="楷体_GB2312" panose="02010609030101010101" pitchFamily="49" charset="-122"/>
              <a:sym typeface="+mn-ea"/>
            </a:endParaRPr>
          </a:p>
          <a:p>
            <a:pPr indent="457200" fontAlgn="auto">
              <a:lnSpc>
                <a:spcPct val="150000"/>
              </a:lnSpc>
            </a:pPr>
            <a:r>
              <a:rPr sz="2400">
                <a:solidFill>
                  <a:srgbClr val="000000"/>
                </a:solidFill>
                <a:latin typeface="Times New Roman" panose="02020603050405020304" pitchFamily="2" charset="0"/>
                <a:ea typeface="楷体_GB2312" panose="02010609030101010101" pitchFamily="49" charset="-122"/>
                <a:sym typeface="+mn-ea"/>
              </a:rPr>
              <a:t>移动式钻床夹具用于钻削中、小型工件同一表面上轴线平行的多个孔。此类夹具一般不需要紧固在机床的固定位置上，因为加工孔的直径较小，工件的重量较轻，可以在操作中直接用手移动夹具至不同的加工位置。采用移动式夹具，要求被加工孔的直径不能太大，一般孔径应不大于</a:t>
            </a:r>
            <a:r>
              <a:rPr lang="en-US" altLang="zh-CN" sz="2400">
                <a:solidFill>
                  <a:srgbClr val="000000"/>
                </a:solidFill>
                <a:latin typeface="Times New Roman" panose="02020603050405020304" pitchFamily="2" charset="0"/>
                <a:ea typeface="楷体_GB2312" panose="02010609030101010101" pitchFamily="49" charset="-122"/>
                <a:sym typeface="+mn-ea"/>
              </a:rPr>
              <a:t>10mm</a:t>
            </a:r>
            <a:r>
              <a:rPr sz="2400">
                <a:solidFill>
                  <a:srgbClr val="000000"/>
                </a:solidFill>
                <a:latin typeface="Times New Roman" panose="02020603050405020304" pitchFamily="2" charset="0"/>
                <a:ea typeface="楷体_GB2312" panose="02010609030101010101" pitchFamily="49" charset="-122"/>
                <a:sym typeface="+mn-ea"/>
              </a:rPr>
              <a:t>，否则因切削扭矩过大，会造成加工的不稳定性和危险性。</a:t>
            </a:r>
            <a:br>
              <a:rPr sz="2400">
                <a:sym typeface="+mn-ea"/>
              </a:rPr>
            </a:br>
            <a:endParaRPr lang="zh-CN" altLang="en-US" sz="2400"/>
          </a:p>
        </p:txBody>
      </p:sp>
      <p:pic>
        <p:nvPicPr>
          <p:cNvPr id="98308" name="图片 4" descr="image814.jpeg"/>
          <p:cNvPicPr>
            <a:picLocks noChangeAspect="1"/>
          </p:cNvPicPr>
          <p:nvPr>
            <p:custDataLst>
              <p:tags r:id="rId2"/>
            </p:custDataLst>
          </p:nvPr>
        </p:nvPicPr>
        <p:blipFill>
          <a:blip r:embed="rId3"/>
          <a:stretch>
            <a:fillRect/>
          </a:stretch>
        </p:blipFill>
        <p:spPr>
          <a:xfrm>
            <a:off x="4793615" y="3429000"/>
            <a:ext cx="2897505" cy="3123565"/>
          </a:xfrm>
          <a:prstGeom prst="rect">
            <a:avLst/>
          </a:prstGeom>
          <a:noFill/>
          <a:ln w="9525">
            <a:noFill/>
          </a:ln>
        </p:spPr>
      </p:pic>
      <p:pic>
        <p:nvPicPr>
          <p:cNvPr id="99333" name="图片 5" descr="image815.jpeg"/>
          <p:cNvPicPr>
            <a:picLocks noChangeAspect="1"/>
          </p:cNvPicPr>
          <p:nvPr>
            <p:custDataLst>
              <p:tags r:id="rId4"/>
            </p:custDataLst>
          </p:nvPr>
        </p:nvPicPr>
        <p:blipFill>
          <a:blip r:embed="rId5"/>
          <a:stretch>
            <a:fillRect/>
          </a:stretch>
        </p:blipFill>
        <p:spPr>
          <a:xfrm>
            <a:off x="7784465" y="3429000"/>
            <a:ext cx="4178935" cy="3497580"/>
          </a:xfrm>
          <a:prstGeom prst="rect">
            <a:avLst/>
          </a:prstGeom>
          <a:noFill/>
          <a:ln w="9525">
            <a:noFill/>
          </a:ln>
        </p:spPr>
      </p:pic>
    </p:spTree>
    <p:custDataLst>
      <p:tags r:id="rId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885029" y="75139"/>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钻</a:t>
            </a:r>
            <a:r>
              <a:rPr lang="zh-CN" altLang="en-US">
                <a:latin typeface="Arial" panose="020B0604020202020204" pitchFamily="34" charset="0"/>
                <a:ea typeface="微软雅黑" panose="020B0503020204020204" charset="-122"/>
                <a:sym typeface="+mn-ea"/>
              </a:rPr>
              <a:t>床专用夹具种类</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746125" y="617220"/>
            <a:ext cx="10405110" cy="3415030"/>
          </a:xfrm>
          <a:prstGeom prst="rect">
            <a:avLst/>
          </a:prstGeom>
          <a:noFill/>
        </p:spPr>
        <p:txBody>
          <a:bodyPr wrap="square" rtlCol="0" anchor="t">
            <a:spAutoFit/>
          </a:bodyPr>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3.</a:t>
            </a:r>
            <a:r>
              <a:rPr sz="2400">
                <a:solidFill>
                  <a:srgbClr val="000000"/>
                </a:solidFill>
                <a:latin typeface="Times New Roman" panose="02020603050405020304" pitchFamily="2" charset="0"/>
                <a:ea typeface="楷体_GB2312" panose="02010609030101010101" pitchFamily="49" charset="-122"/>
                <a:sym typeface="+mn-ea"/>
              </a:rPr>
              <a:t>回转式钻床夹具</a:t>
            </a:r>
            <a:br>
              <a:rPr sz="2400">
                <a:sym typeface="+mn-ea"/>
              </a:rPr>
            </a:br>
            <a:r>
              <a:rPr sz="2400">
                <a:solidFill>
                  <a:srgbClr val="000000"/>
                </a:solidFill>
                <a:latin typeface="Times New Roman" panose="02020603050405020304" pitchFamily="2" charset="0"/>
                <a:ea typeface="楷体_GB2312" panose="02010609030101010101" pitchFamily="49" charset="-122"/>
                <a:sym typeface="+mn-ea"/>
              </a:rPr>
              <a:t>回转式钻床夹具是应用最多的夹具，用于加工同一圆周上的平行孔系或分布在圆周上的径向孔系。此类夹具有立轴回转、卧轴回转和斜轴回转三种形式。回转式夹具也需要将其紧固在机床的工作台上，具体的固定方法与固定式夹具基本相同。回转式夹具非常适合于大规模生产，并且可以在任何种类的钻床上使用。</a:t>
            </a:r>
            <a:endParaRPr lang="zh-CN" altLang="en-US" sz="2400"/>
          </a:p>
        </p:txBody>
      </p:sp>
      <p:pic>
        <p:nvPicPr>
          <p:cNvPr id="179204" name="图片 4" descr="image885.jpeg"/>
          <p:cNvPicPr>
            <a:picLocks noChangeAspect="1"/>
          </p:cNvPicPr>
          <p:nvPr>
            <p:custDataLst>
              <p:tags r:id="rId2"/>
            </p:custDataLst>
          </p:nvPr>
        </p:nvPicPr>
        <p:blipFill>
          <a:blip r:embed="rId3"/>
          <a:stretch>
            <a:fillRect/>
          </a:stretch>
        </p:blipFill>
        <p:spPr>
          <a:xfrm>
            <a:off x="1694180" y="4254500"/>
            <a:ext cx="3110865" cy="2603500"/>
          </a:xfrm>
          <a:prstGeom prst="rect">
            <a:avLst/>
          </a:prstGeom>
          <a:noFill/>
          <a:ln w="9525">
            <a:noFill/>
          </a:ln>
        </p:spPr>
      </p:pic>
      <p:pic>
        <p:nvPicPr>
          <p:cNvPr id="180229" name="图片 5" descr="image886.jpeg"/>
          <p:cNvPicPr>
            <a:picLocks noChangeAspect="1"/>
          </p:cNvPicPr>
          <p:nvPr>
            <p:custDataLst>
              <p:tags r:id="rId4"/>
            </p:custDataLst>
          </p:nvPr>
        </p:nvPicPr>
        <p:blipFill>
          <a:blip r:embed="rId5"/>
          <a:stretch>
            <a:fillRect/>
          </a:stretch>
        </p:blipFill>
        <p:spPr>
          <a:xfrm>
            <a:off x="8479155" y="3831590"/>
            <a:ext cx="3625850" cy="3026410"/>
          </a:xfrm>
          <a:prstGeom prst="rect">
            <a:avLst/>
          </a:prstGeom>
          <a:noFill/>
          <a:ln w="9525">
            <a:noFill/>
          </a:ln>
        </p:spPr>
      </p:pic>
    </p:spTree>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060289" y="190074"/>
            <a:ext cx="7847330" cy="739140"/>
          </a:xfrm>
          <a:prstGeom prst="rect">
            <a:avLst/>
          </a:prstGeom>
        </p:spPr>
        <p:txBody>
          <a:bodyPr vert="horz" lIns="90000" tIns="46800" rIns="90000" bIns="46800" rtlCol="0" anchor="b" anchorCtr="0">
            <a:normAutofit/>
          </a:bodyPr>
          <a:lstStyle>
            <a:lvl1pPr fontAlgn="auto">
              <a:lnSpc>
                <a:spcPct val="100000"/>
              </a:lnSpc>
              <a:spcBef>
                <a:spcPct val="0"/>
              </a:spcBef>
              <a:buNone/>
              <a:defRPr sz="3600" b="1" u="none" strike="noStrike" cap="none" spc="300" normalizeH="0" baseline="0">
                <a:uFillTx/>
                <a:latin typeface="+mj-lt"/>
                <a:ea typeface="+mj-ea"/>
                <a:cs typeface="+mj-cs"/>
              </a:defRPr>
            </a:lvl1pPr>
          </a:lstStyle>
          <a:p>
            <a:r>
              <a:rPr lang="en-US" altLang="zh-CN">
                <a:latin typeface="Arial" panose="020B0604020202020204" pitchFamily="34" charset="0"/>
                <a:ea typeface="微软雅黑" panose="020B0503020204020204" charset="-122"/>
                <a:sym typeface="+mn-ea"/>
              </a:rPr>
              <a:t>    1.</a:t>
            </a:r>
            <a:r>
              <a:rPr lang="zh-CN" altLang="en-US">
                <a:latin typeface="Arial" panose="020B0604020202020204" pitchFamily="34" charset="0"/>
                <a:ea typeface="微软雅黑" panose="020B0503020204020204" charset="-122"/>
                <a:sym typeface="+mn-ea"/>
              </a:rPr>
              <a:t>钻</a:t>
            </a:r>
            <a:r>
              <a:rPr lang="zh-CN" altLang="en-US">
                <a:latin typeface="Arial" panose="020B0604020202020204" pitchFamily="34" charset="0"/>
                <a:ea typeface="微软雅黑" panose="020B0503020204020204" charset="-122"/>
                <a:sym typeface="+mn-ea"/>
              </a:rPr>
              <a:t>床专用夹具种类</a:t>
            </a:r>
            <a:endParaRPr lang="zh-CN" altLang="en-US" dirty="0">
              <a:latin typeface="Arial" panose="020B0604020202020204" pitchFamily="34" charset="0"/>
              <a:ea typeface="微软雅黑" panose="020B0503020204020204" charset="-122"/>
            </a:endParaRPr>
          </a:p>
        </p:txBody>
      </p:sp>
      <p:sp>
        <p:nvSpPr>
          <p:cNvPr id="4" name="文本框 3"/>
          <p:cNvSpPr txBox="1"/>
          <p:nvPr/>
        </p:nvSpPr>
        <p:spPr>
          <a:xfrm>
            <a:off x="788035" y="863600"/>
            <a:ext cx="11092815" cy="3415030"/>
          </a:xfrm>
          <a:prstGeom prst="rect">
            <a:avLst/>
          </a:prstGeom>
          <a:noFill/>
        </p:spPr>
        <p:txBody>
          <a:bodyPr wrap="square" rtlCol="0" anchor="t">
            <a:spAutoFit/>
          </a:bodyPr>
          <a:p>
            <a:pPr indent="457200" fontAlgn="auto">
              <a:lnSpc>
                <a:spcPct val="150000"/>
              </a:lnSpc>
            </a:pPr>
            <a:r>
              <a:rPr lang="en-US" altLang="zh-CN" sz="2400">
                <a:solidFill>
                  <a:srgbClr val="000000"/>
                </a:solidFill>
                <a:latin typeface="Times New Roman" panose="02020603050405020304" pitchFamily="2" charset="0"/>
                <a:ea typeface="楷体_GB2312" panose="02010609030101010101" pitchFamily="49" charset="-122"/>
                <a:sym typeface="+mn-ea"/>
              </a:rPr>
              <a:t>4.</a:t>
            </a:r>
            <a:r>
              <a:rPr sz="2400">
                <a:solidFill>
                  <a:srgbClr val="000000"/>
                </a:solidFill>
                <a:latin typeface="Times New Roman" panose="02020603050405020304" pitchFamily="2" charset="0"/>
                <a:ea typeface="楷体_GB2312" panose="02010609030101010101" pitchFamily="49" charset="-122"/>
                <a:sym typeface="+mn-ea"/>
              </a:rPr>
              <a:t>翻转式钻床夹具</a:t>
            </a:r>
            <a:br>
              <a:rPr sz="2400">
                <a:sym typeface="+mn-ea"/>
              </a:rPr>
            </a:br>
            <a:r>
              <a:rPr sz="2400">
                <a:solidFill>
                  <a:srgbClr val="000000"/>
                </a:solidFill>
                <a:latin typeface="Times New Roman" panose="02020603050405020304" pitchFamily="2" charset="0"/>
                <a:ea typeface="楷体_GB2312" panose="02010609030101010101" pitchFamily="49" charset="-122"/>
                <a:sym typeface="+mn-ea"/>
              </a:rPr>
              <a:t>翻转式钻床夹具主要用于加工中、小型工件分布在不同表面上的孔。此类夹具的结构比较简单，但每次对孔的加工都需要找正钻套相对刀具的位置，辅助操作时间较长，而且夹具的翻转也比较费力。因此，夹具连同工件的总重量不能太重，加工批量也不宜过大。</a:t>
            </a:r>
            <a:br>
              <a:rPr sz="2400">
                <a:sym typeface="+mn-ea"/>
              </a:rPr>
            </a:br>
            <a:endParaRPr lang="zh-CN" altLang="en-US" sz="2400"/>
          </a:p>
        </p:txBody>
      </p:sp>
      <p:pic>
        <p:nvPicPr>
          <p:cNvPr id="260100" name="图片 4" descr="image952.jpeg"/>
          <p:cNvPicPr>
            <a:picLocks noChangeAspect="1"/>
          </p:cNvPicPr>
          <p:nvPr>
            <p:custDataLst>
              <p:tags r:id="rId2"/>
            </p:custDataLst>
          </p:nvPr>
        </p:nvPicPr>
        <p:blipFill>
          <a:blip r:embed="rId3"/>
          <a:stretch>
            <a:fillRect/>
          </a:stretch>
        </p:blipFill>
        <p:spPr>
          <a:xfrm>
            <a:off x="3959225" y="3131820"/>
            <a:ext cx="3384550" cy="3600450"/>
          </a:xfrm>
          <a:prstGeom prst="rect">
            <a:avLst/>
          </a:prstGeom>
          <a:noFill/>
          <a:ln w="9525">
            <a:noFill/>
          </a:ln>
        </p:spPr>
      </p:pic>
      <p:pic>
        <p:nvPicPr>
          <p:cNvPr id="261125" name="图片 5" descr="image953.jpeg"/>
          <p:cNvPicPr>
            <a:picLocks noChangeAspect="1"/>
          </p:cNvPicPr>
          <p:nvPr>
            <p:custDataLst>
              <p:tags r:id="rId4"/>
            </p:custDataLst>
          </p:nvPr>
        </p:nvPicPr>
        <p:blipFill>
          <a:blip r:embed="rId5"/>
          <a:stretch>
            <a:fillRect/>
          </a:stretch>
        </p:blipFill>
        <p:spPr>
          <a:xfrm>
            <a:off x="7915910" y="3090545"/>
            <a:ext cx="4211955" cy="3767455"/>
          </a:xfrm>
          <a:prstGeom prst="rect">
            <a:avLst/>
          </a:prstGeom>
          <a:noFill/>
          <a:ln w="9525">
            <a:noFill/>
          </a:ln>
        </p:spPr>
      </p:pic>
    </p:spTree>
    <p:custDataLst>
      <p:tags r:id="rId6"/>
    </p:custDataLst>
  </p:cSld>
  <p:clrMapOvr>
    <a:masterClrMapping/>
  </p:clrMapOvr>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7471,&quot;width&quot;:5074}"/>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29144"/>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29144"/>
  <p:tag name="KSO_WM_TEMPLATE_THUMBS_INDEX" val="1、6、7、8、9、11、13、16、17、1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年度_x000B_工作总结汇报"/>
  <p:tag name="KSO_WM_UNIT_NOCLEAR" val="0"/>
  <p:tag name="KSO_WM_UNIT_VALUE" val="14"/>
  <p:tag name="KSO_WM_UNIT_TYPE" val="a"/>
  <p:tag name="KSO_WM_UNIT_INDEX" val="1"/>
</p:tagLst>
</file>

<file path=ppt/tags/tag109.xml><?xml version="1.0" encoding="utf-8"?>
<p:tagLst xmlns:p="http://schemas.openxmlformats.org/presentationml/2006/main">
  <p:tag name="KSO_WM_SLIDE_ID" val="custom20229144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29144"/>
  <p:tag name="KSO_WM_SLIDE_LAYOUT" val="a_f"/>
  <p:tag name="KSO_WM_SLIDE_LAYOUT_CNT" val="2_2"/>
  <p:tag name="KSO_WM_TEMPLATE_THUMBS_INDEX" val="1、6、7、8、9、11、13、16、17、1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29144_8*d*1"/>
  <p:tag name="KSO_WM_TEMPLATE_CATEGORY" val="custom"/>
  <p:tag name="KSO_WM_TEMPLATE_INDEX" val="20229144"/>
  <p:tag name="KSO_WM_UNIT_LAYERLEVEL" val="1"/>
  <p:tag name="KSO_WM_TAG_VERSION" val="1.0"/>
  <p:tag name="KSO_WM_BEAUTIFY_FLAG" val="#wm#"/>
  <p:tag name="KSO_WM_UNIT_VALUE" val="1904*1299"/>
  <p:tag name="KSO_WM_UNIT_TYPE" val="d"/>
  <p:tag name="KSO_WM_UNIT_INDEX"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2"/>
  <p:tag name="KSO_WM_TEMPLATE_CATEGORY" val="custom"/>
  <p:tag name="KSO_WM_TEMPLATE_INDEX" val="20229144"/>
  <p:tag name="KSO_WM_UNIT_LAYERLEVEL" val="1"/>
  <p:tag name="KSO_WM_TAG_VERSION" val="1.0"/>
  <p:tag name="KSO_WM_BEAUTIFY_FLAG" val="#wm#"/>
  <p:tag name="KSO_WM_UNIT_TYPE" val="i"/>
  <p:tag name="KSO_WM_UNIT_INDEX"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3"/>
  <p:tag name="KSO_WM_TEMPLATE_CATEGORY" val="custom"/>
  <p:tag name="KSO_WM_TEMPLATE_INDEX" val="20229144"/>
  <p:tag name="KSO_WM_UNIT_LAYERLEVEL" val="1"/>
  <p:tag name="KSO_WM_TAG_VERSION" val="1.0"/>
  <p:tag name="KSO_WM_BEAUTIFY_FLAG" val="#wm#"/>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4"/>
  <p:tag name="KSO_WM_TEMPLATE_CATEGORY" val="custom"/>
  <p:tag name="KSO_WM_TEMPLATE_INDEX" val="20229144"/>
  <p:tag name="KSO_WM_UNIT_LAYERLEVEL" val="1"/>
  <p:tag name="KSO_WM_TAG_VERSION" val="1.0"/>
  <p:tag name="KSO_WM_BEAUTIFY_FLAG" val="#wm#"/>
  <p:tag name="KSO_WM_UNIT_TYPE" val="i"/>
  <p:tag name="KSO_WM_UNIT_INDEX" val="4"/>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f*1"/>
  <p:tag name="KSO_WM_TEMPLATE_CATEGORY" val="custom"/>
  <p:tag name="KSO_WM_TEMPLATE_INDEX" val="20229144"/>
  <p:tag name="KSO_WM_UNIT_LAYERLEVEL" val="1"/>
  <p:tag name="KSO_WM_TAG_VERSION" val="1.0"/>
  <p:tag name="KSO_WM_BEAUTIFY_FLAG" val="#wm#"/>
  <p:tag name="KSO_WM_UNIT_SUBTYPE" val="a"/>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135"/>
  <p:tag name="KSO_WM_UNIT_TYPE" val="f"/>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单击添加内容标题"/>
  <p:tag name="KSO_WM_UNIT_NOCLEAR" val="0"/>
  <p:tag name="KSO_WM_UNIT_VALUE" val="9"/>
  <p:tag name="KSO_WM_UNIT_TYPE" val="a"/>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8*i*1"/>
  <p:tag name="KSO_WM_TEMPLATE_CATEGORY" val="custom"/>
  <p:tag name="KSO_WM_TEMPLATE_INDEX" val="20229144"/>
  <p:tag name="KSO_WM_UNIT_LAYERLEVEL" val="1"/>
  <p:tag name="KSO_WM_TAG_VERSION" val="1.0"/>
  <p:tag name="KSO_WM_BEAUTIFY_FLAG" val=""/>
  <p:tag name="KSO_WM_UNIT_TYPE" val="i"/>
  <p:tag name="KSO_WM_UNIT_INDEX" val="1"/>
</p:tagLst>
</file>

<file path=ppt/tags/tag119.xml><?xml version="1.0" encoding="utf-8"?>
<p:tagLst xmlns:p="http://schemas.openxmlformats.org/presentationml/2006/main">
  <p:tag name="KSO_WM_BEAUTIFY_FLAG" val="#wm#"/>
  <p:tag name="KSO_WM_TEMPLATE_CATEGORY" val="custom"/>
  <p:tag name="KSO_WM_TEMPLATE_INDEX" val="20229144"/>
  <p:tag name="KSO_WM_SLIDE_ID" val="custom20229144_8"/>
  <p:tag name="KSO_WM_TEMPLATE_SUBCATEGORY" val="0"/>
  <p:tag name="KSO_WM_TEMPLATE_MASTER_TYPE" val="1"/>
  <p:tag name="KSO_WM_TEMPLATE_COLOR_TYPE" val="1"/>
  <p:tag name="KSO_WM_SLIDE_ITEM_CNT" val="0"/>
  <p:tag name="KSO_WM_SLIDE_INDEX" val="8"/>
  <p:tag name="KSO_WM_TAG_VERSION" val="1.0"/>
  <p:tag name="KSO_WM_SLIDE_TYPE" val="text"/>
  <p:tag name="KSO_WM_SLIDE_SUBTYPE" val="picTxt"/>
  <p:tag name="KSO_WM_SLIDE_SIZE" val="916*541"/>
  <p:tag name="KSO_WM_SLIDE_POSITION" val="-10*0"/>
  <p:tag name="KSO_WM_SLIDE_LAYOUT" val="a_d_f"/>
  <p:tag name="KSO_WM_SLIDE_LAYOUT_CNT" val="1_1_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i*1"/>
  <p:tag name="KSO_WM_TEMPLATE_CATEGORY" val="custom"/>
  <p:tag name="KSO_WM_TEMPLATE_INDEX" val="20229144"/>
  <p:tag name="KSO_WM_UNIT_LAYERLEVEL" val="1"/>
  <p:tag name="KSO_WM_TAG_VERSION" val="1.0"/>
  <p:tag name="KSO_WM_BEAUTIFY_FLAG" val="#wm#"/>
  <p:tag name="KSO_WM_DIAGRAM_GROUP_CODE" val="l1-5"/>
  <p:tag name="KSO_WM_UNIT_TYPE" val="i"/>
  <p:tag name="KSO_WM_UNIT_INDEX" val="1"/>
  <p:tag name="KSO_WM_UNIT_FILL_FORE_SCHEMECOLOR_INDEX" val="5"/>
  <p:tag name="KSO_WM_UNIT_SHADOW_SCHEMECOLOR_INDEX" val="5"/>
  <p:tag name="KSO_WM_UNIT_TEXT_FILL_FORE_SCHEMECOLOR_INDEX" val="1"/>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3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3_1"/>
  <p:tag name="KSO_WM_UNIT_FILL_FORE_SCHEMECOLOR_INDEX" val="5"/>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1"/>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1"/>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a*1_4_1"/>
  <p:tag name="KSO_WM_TEMPLATE_CATEGORY" val="custom"/>
  <p:tag name="KSO_WM_TEMPLATE_INDEX" val="20229144"/>
  <p:tag name="KSO_WM_UNIT_LAYERLEVEL" val="1_1_1"/>
  <p:tag name="KSO_WM_TAG_VERSION" val="1.0"/>
  <p:tag name="KSO_WM_BEAUTIFY_FLAG" val=""/>
  <p:tag name="KSO_WM_UNIT_ISCONTENTSTITLE" val="0"/>
  <p:tag name="KSO_WM_UNIT_ISNUMDGMTITLE" val="0"/>
  <p:tag name="KSO_WM_UNIT_PRESET_TEXT" val="1000"/>
  <p:tag name="KSO_WM_UNIT_NOCLEAR" val="0"/>
  <p:tag name="KSO_WM_DIAGRAM_GROUP_CODE" val="l1-5"/>
  <p:tag name="KSO_WM_UNIT_TYPE" val="l_h_a"/>
  <p:tag name="KSO_WM_UNIT_INDEX" val="1_4_1"/>
  <p:tag name="KSO_WM_UNIT_TEXT_FILL_FORE_SCHEMECOLOR_INDEX" val="5"/>
  <p:tag name="KSO_WM_UNIT_TEXT_FILL_TYPE" val="1"/>
  <p:tag name="KSO_WM_UNIT_USESOURCEFORMAT_APPLY" val="1"/>
  <p:tag name="KSO_WM_DIAGRAM_VIRTUALLY_FRAME" val="{&quot;height&quot;:352.4,&quot;left&quot;:59.45,&quot;top&quot;:130.5,&quot;width&quot;:851.543858267716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6*l_h_i*1_4_3"/>
  <p:tag name="KSO_WM_TEMPLATE_CATEGORY" val="custom"/>
  <p:tag name="KSO_WM_TEMPLATE_INDEX" val="20229144"/>
  <p:tag name="KSO_WM_UNIT_LAYERLEVEL" val="1_1_1"/>
  <p:tag name="KSO_WM_TAG_VERSION" val="1.0"/>
  <p:tag name="KSO_WM_BEAUTIFY_FLAG" val=""/>
  <p:tag name="KSO_WM_DIAGRAM_GROUP_CODE" val="l1-5"/>
  <p:tag name="KSO_WM_UNIT_TYPE" val="l_h_i"/>
  <p:tag name="KSO_WM_UNIT_INDEX" val="1_4_3"/>
  <p:tag name="KSO_WM_UNIT_FILL_FORE_SCHEMECOLOR_INDEX" val="5"/>
  <p:tag name="KSO_WM_UNIT_TEXT_FILL_FORE_SCHEMECOLOR_INDEX" val="2"/>
  <p:tag name="KSO_WM_UNIT_TEXT_FILL_TYPE" val="1"/>
  <p:tag name="KSO_WM_UNIT_USESOURCEFORMAT_APPLY" val="1"/>
  <p:tag name="KSO_WM_DIAGRAM_VIRTUALLY_FRAME" val="{&quot;height&quot;:352.4,&quot;left&quot;:59.45,&quot;top&quot;:130.5,&quot;width&quot;:851.543858267716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wm#"/>
  <p:tag name="KSO_WM_TEMPLATE_CATEGORY" val="custom"/>
  <p:tag name="KSO_WM_TEMPLATE_INDEX" val="20229144"/>
  <p:tag name="KSO_WM_SLIDE_ID" val="custom20229144_16"/>
  <p:tag name="KSO_WM_TEMPLATE_SUBCATEGORY" val="0"/>
  <p:tag name="KSO_WM_TEMPLATE_MASTER_TYPE" val="1"/>
  <p:tag name="KSO_WM_TEMPLATE_COLOR_TYPE" val="1"/>
  <p:tag name="KSO_WM_SLIDE_ITEM_CNT" val="4"/>
  <p:tag name="KSO_WM_SLIDE_INDEX" val="16"/>
  <p:tag name="KSO_WM_TAG_VERSION" val="1.0"/>
  <p:tag name="KSO_WM_SLIDE_TYPE" val="text"/>
  <p:tag name="KSO_WM_SLIDE_SUBTYPE" val="diag"/>
  <p:tag name="KSO_WM_SLIDE_SIZE" val="851.544*352.4"/>
  <p:tag name="KSO_WM_SLIDE_POSITION" val="59.45*130.5"/>
  <p:tag name="KSO_WM_DIAGRAM_GROUP_CODE" val="l1-5"/>
  <p:tag name="KSO_WM_SLIDE_DIAGTYPE" val="l"/>
  <p:tag name="KSO_WM_SLIDE_LAYOUT" val="a_l"/>
  <p:tag name="KSO_WM_SLIDE_LAYOUT_CNT" val="1_1"/>
</p:tagLst>
</file>

<file path=ppt/tags/tag13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2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custom20229144_3*l_h_i*1_1_1"/>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1"/>
  <p:tag name="KSO_WM_UNIT_SHADOW_SCHEMECOLOR_INDEX" val="5"/>
  <p:tag name="KSO_WM_UNIT_USESOURCEFORMAT_APPLY" val="1"/>
  <p:tag name="KSO_WM_DIAGRAM_VIRTUALLY_FRAME" val="{&quot;height&quot;:121.86754982451002,&quot;left&quot;:110,&quot;top&quot;:236.21473364005692,&quot;width&quot;:822.6675498245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1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1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1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1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1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3"/>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3"/>
  <p:tag name="KSO_WM_UNIT_FILL_FORE_SCHEMECOLOR_INDEX" val="14"/>
  <p:tag name="KSO_WM_UNIT_FILL_TYPE" val="1"/>
  <p:tag name="KSO_WM_UNIT_SHADOW_SCHEMECOLOR_INDEX" val="5"/>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2"/>
  <p:tag name="KSO_WM_TEMPLATE_CATEGORY" val="custom"/>
  <p:tag name="KSO_WM_TEMPLATE_INDEX" val="20229144"/>
  <p:tag name="KSO_WM_UNIT_LAYERLEVEL" val="1_1_1"/>
  <p:tag name="KSO_WM_TAG_VERSION" val="1.0"/>
  <p:tag name="KSO_WM_BEAUTIFY_FLAG" val="#wm#"/>
  <p:tag name="KSO_WM_DIAGRAM_GROUP_CODE" val="l1-1"/>
  <p:tag name="KSO_WM_UNIT_SUBTYPE" val="d"/>
  <p:tag name="KSO_WM_UNIT_TYPE" val="l_h_i"/>
  <p:tag name="KSO_WM_UNIT_INDEX" val="1_2_2"/>
  <p:tag name="KSO_WM_UNIT_TEXT_FILL_FORE_SCHEMECOLOR_INDEX" val="5"/>
  <p:tag name="KSO_WM_UNIT_TEXT_FILL_TYPE" val="1"/>
  <p:tag name="KSO_WM_UNIT_USESOURCEFORMAT_APPLY" val="1"/>
  <p:tag name="KSO_WM_DIAGRAM_VIRTUALLY_FRAME" val="{&quot;height&quot;:121.86754982451002,&quot;left&quot;:110,&quot;top&quot;:236.21473364005692,&quot;width&quot;:822.6675498245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i*1_2_4"/>
  <p:tag name="KSO_WM_TEMPLATE_CATEGORY" val="custom"/>
  <p:tag name="KSO_WM_TEMPLATE_INDEX" val="20229144"/>
  <p:tag name="KSO_WM_UNIT_LAYERLEVEL" val="1_1_1"/>
  <p:tag name="KSO_WM_TAG_VERSION" val="1.0"/>
  <p:tag name="KSO_WM_BEAUTIFY_FLAG" val="#wm#"/>
  <p:tag name="KSO_WM_DIAGRAM_GROUP_CODE" val="l1-1"/>
  <p:tag name="KSO_WM_UNIT_TYPE" val="l_h_i"/>
  <p:tag name="KSO_WM_UNIT_INDEX" val="1_2_4"/>
  <p:tag name="KSO_WM_UNIT_FILL_FORE_SCHEMECOLOR_INDEX" val="5"/>
  <p:tag name="KSO_WM_UNIT_FILL_BACK_SCHEMECOLOR_INDEX" val="5"/>
  <p:tag name="KSO_WM_UNIT_FILL_TYPE" val="2"/>
  <p:tag name="KSO_WM_UNIT_TEXT_FILL_FORE_SCHEMECOLOR_INDEX" val="2"/>
  <p:tag name="KSO_WM_UNIT_TEXT_FILL_TYPE" val="1"/>
  <p:tag name="KSO_WM_UNIT_USESOURCEFORMAT_APPLY" val="1"/>
  <p:tag name="KSO_WM_DIAGRAM_VIRTUALLY_FRAME" val="{&quot;height&quot;:121.86754982451002,&quot;left&quot;:110,&quot;top&quot;:236.21473364005692,&quot;width&quot;:822.6675498245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l_h_f*1_2_1"/>
  <p:tag name="KSO_WM_TEMPLATE_CATEGORY" val="custom"/>
  <p:tag name="KSO_WM_TEMPLATE_INDEX" val="20229144"/>
  <p:tag name="KSO_WM_UNIT_LAYERLEVEL" val="1_1_1"/>
  <p:tag name="KSO_WM_TAG_VERSION" val="1.0"/>
  <p:tag name="KSO_WM_BEAUTIFY_FLAG" val="#wm#"/>
  <p:tag name="KSO_WM_UNIT_SUBTYPE" val="a"/>
  <p:tag name="KSO_WM_UNIT_PRESET_TEXT" val="单击添加内容文本"/>
  <p:tag name="KSO_WM_UNIT_NOCLEAR" val="0"/>
  <p:tag name="KSO_WM_DIAGRAM_GROUP_CODE" val="l1-1"/>
  <p:tag name="KSO_WM_UNIT_TYPE" val="l_h_f"/>
  <p:tag name="KSO_WM_UNIT_INDEX" val="1_2_1"/>
  <p:tag name="KSO_WM_UNIT_TEXT_FILL_FORE_SCHEMECOLOR_INDEX" val="13"/>
  <p:tag name="KSO_WM_UNIT_TEXT_FILL_TYPE" val="1"/>
  <p:tag name="KSO_WM_UNIT_USESOURCEFORMAT_APPLY" val="1"/>
  <p:tag name="KSO_WM_DIAGRAM_VIRTUALLY_FRAME" val="{&quot;height&quot;:121.86754982451002,&quot;left&quot;:110,&quot;top&quot;:236.21473364005692,&quot;width&quot;:822.6675498245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3*a*1"/>
  <p:tag name="KSO_WM_TEMPLATE_CATEGORY" val="custom"/>
  <p:tag name="KSO_WM_TEMPLATE_INDEX" val="20229144"/>
  <p:tag name="KSO_WM_UNIT_LAYERLEVEL" val="1"/>
  <p:tag name="KSO_WM_TAG_VERSION" val="1.0"/>
  <p:tag name="KSO_WM_BEAUTIFY_FLAG" val="#wm#"/>
  <p:tag name="KSO_WM_UNIT_ISCONTENTSTITLE" val="1"/>
  <p:tag name="KSO_WM_UNIT_ISNUMDGMTITLE" val="0"/>
  <p:tag name="KSO_WM_UNIT_PRESET_TEXT" val="目 录"/>
  <p:tag name="KSO_WM_UNIT_NOCLEAR" val="1"/>
  <p:tag name="KSO_WM_UNIT_VALUE" val="2"/>
  <p:tag name="KSO_WM_DIAGRAM_GROUP_CODE" val="l1-1"/>
  <p:tag name="KSO_WM_UNIT_TYPE" val="a"/>
  <p:tag name="KSO_WM_UNIT_INDEX" val="1"/>
  <p:tag name="KSO_WM_UNIT_TEXT_FILL_FORE_SCHEMECOLOR_INDEX" val="5"/>
  <p:tag name="KSO_WM_UNIT_USESOURCEFORMAT_APPLY" val="1"/>
</p:tagLst>
</file>

<file path=ppt/tags/tag144.xml><?xml version="1.0" encoding="utf-8"?>
<p:tagLst xmlns:p="http://schemas.openxmlformats.org/presentationml/2006/main">
  <p:tag name="KSO_WM_BEAUTIFY_FLAG" val="#wm#"/>
  <p:tag name="KSO_WM_TEMPLATE_CATEGORY" val="custom"/>
  <p:tag name="KSO_WM_TEMPLATE_INDEX" val="20229144"/>
  <p:tag name="KSO_WM_SLIDE_ID" val="custom20229144_3"/>
  <p:tag name="KSO_WM_TEMPLATE_SUBCATEGORY" val="0"/>
  <p:tag name="KSO_WM_TEMPLATE_MASTER_TYPE" val="1"/>
  <p:tag name="KSO_WM_TEMPLATE_COLOR_TYPE" val="1"/>
  <p:tag name="KSO_WM_SLIDE_ITEM_CNT" val="3"/>
  <p:tag name="KSO_WM_SLIDE_INDEX" val="3"/>
  <p:tag name="KSO_WM_TAG_VERSION" val="1.0"/>
  <p:tag name="KSO_WM_SLIDE_TYPE" val="contents"/>
  <p:tag name="KSO_WM_SLIDE_SUBTYPE" val="diag"/>
  <p:tag name="KSO_WM_DIAGRAM_GROUP_CODE" val="l1-1"/>
  <p:tag name="KSO_WM_SLIDE_DIAGTYPE" val="l"/>
  <p:tag name="KSO_WM_SLIDE_LAYOUT" val="a_l"/>
  <p:tag name="KSO_WM_SLIDE_LAYOUT_CNT" val="1_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46.xml><?xml version="1.0" encoding="utf-8"?>
<p:tagLst xmlns:p="http://schemas.openxmlformats.org/presentationml/2006/main">
  <p:tag name="KSO_WM_BEAUTIFY_FLAG" val="#wm#"/>
  <p:tag name="KSO_WM_TEMPLATE_CATEGORY" val="custom"/>
  <p:tag name="KSO_WM_TEMPLATE_INDEX" val="20229144"/>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BEAUTIFY_FLAG" val="#wm#"/>
  <p:tag name="KSO_WM_TEMPLATE_CATEGORY" val="custom"/>
  <p:tag name="KSO_WM_TEMPLATE_INDEX" val="20229144"/>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wm#"/>
  <p:tag name="KSO_WM_TEMPLATE_CATEGORY" val="custom"/>
  <p:tag name="KSO_WM_TEMPLATE_INDEX" val="20229144"/>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wm#"/>
  <p:tag name="KSO_WM_TEMPLATE_CATEGORY" val="custom"/>
  <p:tag name="KSO_WM_TEMPLATE_INDEX" val="20229144"/>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wm#"/>
  <p:tag name="KSO_WM_TEMPLATE_CATEGORY" val="custom"/>
  <p:tag name="KSO_WM_TEMPLATE_INDEX" val="20229144"/>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wm#"/>
  <p:tag name="KSO_WM_TEMPLATE_CATEGORY" val="custom"/>
  <p:tag name="KSO_WM_TEMPLATE_INDEX" val="20229144"/>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7.xml><?xml version="1.0" encoding="utf-8"?>
<p:tagLst xmlns:p="http://schemas.openxmlformats.org/presentationml/2006/main">
  <p:tag name="KSO_WM_BEAUTIFY_FLAG" val="#wm#"/>
  <p:tag name="KSO_WM_TEMPLATE_CATEGORY" val="custom"/>
  <p:tag name="KSO_WM_TEMPLATE_INDEX" val="20229144"/>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69.xml><?xml version="1.0" encoding="utf-8"?>
<p:tagLst xmlns:p="http://schemas.openxmlformats.org/presentationml/2006/main">
  <p:tag name="KSO_WM_BEAUTIFY_FLAG" val="#wm#"/>
  <p:tag name="KSO_WM_TEMPLATE_CATEGORY" val="custom"/>
  <p:tag name="KSO_WM_TEMPLATE_INDEX" val="2022914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1.xml><?xml version="1.0" encoding="utf-8"?>
<p:tagLst xmlns:p="http://schemas.openxmlformats.org/presentationml/2006/main">
  <p:tag name="KSO_WM_BEAUTIFY_FLAG" val="#wm#"/>
  <p:tag name="KSO_WM_TEMPLATE_CATEGORY" val="custom"/>
  <p:tag name="KSO_WM_TEMPLATE_INDEX" val="20229144"/>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3.xml><?xml version="1.0" encoding="utf-8"?>
<p:tagLst xmlns:p="http://schemas.openxmlformats.org/presentationml/2006/main">
  <p:tag name="KSO_WM_BEAUTIFY_FLAG" val="#wm#"/>
  <p:tag name="KSO_WM_TEMPLATE_CATEGORY" val="custom"/>
  <p:tag name="KSO_WM_TEMPLATE_INDEX" val="20229144"/>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5.xml><?xml version="1.0" encoding="utf-8"?>
<p:tagLst xmlns:p="http://schemas.openxmlformats.org/presentationml/2006/main">
  <p:tag name="KSO_WM_BEAUTIFY_FLAG" val="#wm#"/>
  <p:tag name="KSO_WM_TEMPLATE_CATEGORY" val="custom"/>
  <p:tag name="KSO_WM_TEMPLATE_INDEX" val="20229144"/>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7.xml><?xml version="1.0" encoding="utf-8"?>
<p:tagLst xmlns:p="http://schemas.openxmlformats.org/presentationml/2006/main">
  <p:tag name="KSO_WM_BEAUTIFY_FLAG" val="#wm#"/>
  <p:tag name="KSO_WM_TEMPLATE_CATEGORY" val="custom"/>
  <p:tag name="KSO_WM_TEMPLATE_INDEX" val="20229144"/>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3*a*1"/>
  <p:tag name="KSO_WM_TEMPLATE_CATEGORY" val="custom"/>
  <p:tag name="KSO_WM_TEMPLATE_INDEX" val="20229144"/>
  <p:tag name="KSO_WM_UNIT_LAYERLEVEL" val="1"/>
  <p:tag name="KSO_WM_TAG_VERSION" val="1.0"/>
  <p:tag name="KSO_WM_BEAUTIFY_FLAG" val=""/>
  <p:tag name="KSO_WM_UNIT_ISCONTENTSTITLE" val="0"/>
  <p:tag name="KSO_WM_UNIT_ISNUMDGMTITLE" val="0"/>
  <p:tag name="KSO_WM_UNIT_PRESET_TEXT" val="单击添加内容标题"/>
  <p:tag name="KSO_WM_UNIT_NOCLEAR" val="0"/>
  <p:tag name="KSO_WM_UNIT_VALUE" val="11"/>
  <p:tag name="KSO_WM_DIAGRAM_GROUP_CODE" val="l1l2-1"/>
  <p:tag name="KSO_WM_UNIT_TYPE" val="a"/>
  <p:tag name="KSO_WM_UNIT_INDEX" val="1"/>
  <p:tag name="KSO_WM_UNIT_TEXT_FILL_FORE_SCHEMECOLOR_INDEX" val="13"/>
  <p:tag name="KSO_WM_UNIT_TEXT_FILL_TYPE" val="1"/>
  <p:tag name="KSO_WM_UNIT_USESOURCEFORMAT_APPLY" val="1"/>
</p:tagLst>
</file>

<file path=ppt/tags/tag179.xml><?xml version="1.0" encoding="utf-8"?>
<p:tagLst xmlns:p="http://schemas.openxmlformats.org/presentationml/2006/main">
  <p:tag name="KSO_WM_BEAUTIFY_FLAG" val="#wm#"/>
  <p:tag name="KSO_WM_TEMPLATE_CATEGORY" val="custom"/>
  <p:tag name="KSO_WM_TEMPLATE_INDEX" val="20229144"/>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a*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Thanks _x000B_For Watching."/>
  <p:tag name="KSO_WM_UNIT_NOCLEAR" val="1"/>
  <p:tag name="KSO_WM_UNIT_TYPE" val="a"/>
  <p:tag name="KSO_WM_UNIT_INDEX" val="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29144_18*b*1"/>
  <p:tag name="KSO_WM_TEMPLATE_CATEGORY" val="custom"/>
  <p:tag name="KSO_WM_TEMPLATE_INDEX" val="20229144"/>
  <p:tag name="KSO_WM_UNIT_LAYERLEVEL" val="1"/>
  <p:tag name="KSO_WM_TAG_VERSION" val="1.0"/>
  <p:tag name="KSO_WM_BEAUTIFY_FLAG" val="#wm#"/>
  <p:tag name="KSO_WM_UNIT_ISCONTENTSTITLE" val="0"/>
  <p:tag name="KSO_WM_UNIT_ISNUMDGMTITLE" val="0"/>
  <p:tag name="KSO_WM_UNIT_PRESET_TEXT" val="谢谢大家！"/>
  <p:tag name="KSO_WM_UNIT_NOCLEAR" val="0"/>
  <p:tag name="KSO_WM_UNIT_VALUE" val="8"/>
  <p:tag name="KSO_WM_UNIT_TYPE" val="b"/>
  <p:tag name="KSO_WM_UNIT_INDEX" val="1"/>
</p:tagLst>
</file>

<file path=ppt/tags/tag182.xml><?xml version="1.0" encoding="utf-8"?>
<p:tagLst xmlns:p="http://schemas.openxmlformats.org/presentationml/2006/main">
  <p:tag name="KSO_WM_BEAUTIFY_FLAG" val="#wm#"/>
  <p:tag name="KSO_WM_TEMPLATE_CATEGORY" val="custom"/>
  <p:tag name="KSO_WM_TEMPLATE_INDEX" val="20229144"/>
  <p:tag name="KSO_WM_SLIDE_ID" val="custom20229144_18"/>
  <p:tag name="KSO_WM_TEMPLATE_SUBCATEGORY" val="0"/>
  <p:tag name="KSO_WM_TEMPLATE_MASTER_TYPE" val="1"/>
  <p:tag name="KSO_WM_TEMPLATE_COLOR_TYPE" val="1"/>
  <p:tag name="KSO_WM_SLIDE_ITEM_CNT" val="0"/>
  <p:tag name="KSO_WM_SLIDE_INDEX" val="18"/>
  <p:tag name="KSO_WM_TAG_VERSION" val="1.0"/>
  <p:tag name="KSO_WM_SLIDE_TYPE" val="endPage"/>
  <p:tag name="KSO_WM_SLIDE_SUBTYPE" val="pureTxt"/>
  <p:tag name="KSO_WM_SLIDE_LAYOUT" val="a_b"/>
  <p:tag name="KSO_WM_SLIDE_LAYOUT_CNT" val="1_1"/>
</p:tagLst>
</file>

<file path=ppt/tags/tag183.xml><?xml version="1.0" encoding="utf-8"?>
<p:tagLst xmlns:p="http://schemas.openxmlformats.org/presentationml/2006/main">
  <p:tag name="commondata" val="eyJoZGlkIjoiYTlhOGExOGI1YjA1YTQ4N2EzZjM4NmQyZTQ1NDdlZTQifQ=="/>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PLACING_PICTURE_USER_VIEWPORT" val="{&quot;height&quot;:5074,&quot;width&quot;:2218}"/>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6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8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20229144主题">
      <a:dk1>
        <a:srgbClr val="000000"/>
      </a:dk1>
      <a:lt1>
        <a:srgbClr val="FFFFFF"/>
      </a:lt1>
      <a:dk2>
        <a:srgbClr val="EBEFFF"/>
      </a:dk2>
      <a:lt2>
        <a:srgbClr val="FFFFFF"/>
      </a:lt2>
      <a:accent1>
        <a:srgbClr val="2956FF"/>
      </a:accent1>
      <a:accent2>
        <a:srgbClr val="0FD374"/>
      </a:accent2>
      <a:accent3>
        <a:srgbClr val="FFD247"/>
      </a:accent3>
      <a:accent4>
        <a:srgbClr val="FF7429"/>
      </a:accent4>
      <a:accent5>
        <a:srgbClr val="F84949"/>
      </a:accent5>
      <a:accent6>
        <a:srgbClr val="8337FF"/>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2486</Words>
  <Application>WPS 演示</Application>
  <PresentationFormat>宽屏</PresentationFormat>
  <Paragraphs>118</Paragraphs>
  <Slides>18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18</vt:i4>
      </vt:variant>
    </vt:vector>
  </HeadingPairs>
  <TitlesOfParts>
    <vt:vector size="31" baseType="lpstr">
      <vt:lpstr>Arial</vt:lpstr>
      <vt:lpstr>宋体</vt:lpstr>
      <vt:lpstr>Wingdings</vt:lpstr>
      <vt:lpstr>微软雅黑</vt:lpstr>
      <vt:lpstr>Arial</vt:lpstr>
      <vt:lpstr>Arial Black</vt:lpstr>
      <vt:lpstr>Bahnschrift</vt:lpstr>
      <vt:lpstr>楷体</vt:lpstr>
      <vt:lpstr>Arial Unicode MS</vt:lpstr>
      <vt:lpstr>Calibri</vt:lpstr>
      <vt:lpstr>Times New Roman</vt:lpstr>
      <vt:lpstr>楷体_GB2312</vt:lpstr>
      <vt:lpstr>2_Office 主题​​</vt:lpstr>
      <vt:lpstr>夹具设计项目教程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cp:lastModifiedBy>
  <cp:revision>18</cp:revision>
  <dcterms:created xsi:type="dcterms:W3CDTF">2023-08-09T12:44:00Z</dcterms:created>
  <dcterms:modified xsi:type="dcterms:W3CDTF">2025-01-14T06:10:26Z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5FCA8A4BB1364D2FA61BF3C7CF8996EE_13</vt:lpwstr>
  </property>
  <property fmtid="{D5CDD505-2E9C-101B-9397-08002B2CF9AE}" pid="3" name="KSOProductBuildVer">
    <vt:lpwstr>2052-12.1.0.16250</vt:lpwstr>
  </property>
</Properties>
</file>